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media/image45.jpg" ContentType="image/png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3" r:id="rId5"/>
    <p:sldId id="274" r:id="rId6"/>
    <p:sldId id="275" r:id="rId7"/>
    <p:sldId id="260" r:id="rId8"/>
    <p:sldId id="276" r:id="rId9"/>
    <p:sldId id="262" r:id="rId10"/>
    <p:sldId id="290" r:id="rId11"/>
    <p:sldId id="278" r:id="rId12"/>
    <p:sldId id="264" r:id="rId13"/>
    <p:sldId id="265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1" r:id="rId24"/>
    <p:sldId id="293" r:id="rId25"/>
    <p:sldId id="294" r:id="rId26"/>
    <p:sldId id="272" r:id="rId27"/>
    <p:sldId id="292" r:id="rId2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DAD"/>
    <a:srgbClr val="F1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000A5-0AF4-46AA-B978-F81FDF6BDE42}" v="2" dt="2024-06-19T10:35:02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l Almagor" userId="8645cb83-8b7b-49a9-bd65-d45410fc7dcc" providerId="ADAL" clId="{BEC5CF49-32E6-4FDD-ACDF-56D6DB67B8C4}"/>
    <pc:docChg chg="undo redo custSel addSld delSld modSld sldOrd">
      <pc:chgData name="Shaull Almagor" userId="8645cb83-8b7b-49a9-bd65-d45410fc7dcc" providerId="ADAL" clId="{BEC5CF49-32E6-4FDD-ACDF-56D6DB67B8C4}" dt="2024-06-13T07:32:04.464" v="4634"/>
      <pc:docMkLst>
        <pc:docMk/>
      </pc:docMkLst>
      <pc:sldChg chg="addSp delSp modSp mod modAnim">
        <pc:chgData name="Shaull Almagor" userId="8645cb83-8b7b-49a9-bd65-d45410fc7dcc" providerId="ADAL" clId="{BEC5CF49-32E6-4FDD-ACDF-56D6DB67B8C4}" dt="2024-06-06T11:57:13.598" v="3108"/>
        <pc:sldMkLst>
          <pc:docMk/>
          <pc:sldMk cId="1654533812" sldId="256"/>
        </pc:sldMkLst>
        <pc:spChg chg="mod">
          <ac:chgData name="Shaull Almagor" userId="8645cb83-8b7b-49a9-bd65-d45410fc7dcc" providerId="ADAL" clId="{BEC5CF49-32E6-4FDD-ACDF-56D6DB67B8C4}" dt="2024-05-21T08:20:41.667" v="111" actId="1076"/>
          <ac:spMkLst>
            <pc:docMk/>
            <pc:sldMk cId="1654533812" sldId="256"/>
            <ac:spMk id="2" creationId="{AA4CFEDA-6999-FA0A-499A-87765EDD75E5}"/>
          </ac:spMkLst>
        </pc:spChg>
        <pc:spChg chg="mod">
          <ac:chgData name="Shaull Almagor" userId="8645cb83-8b7b-49a9-bd65-d45410fc7dcc" providerId="ADAL" clId="{BEC5CF49-32E6-4FDD-ACDF-56D6DB67B8C4}" dt="2024-05-21T07:46:38.456" v="71" actId="20577"/>
          <ac:spMkLst>
            <pc:docMk/>
            <pc:sldMk cId="1654533812" sldId="256"/>
            <ac:spMk id="3" creationId="{2E35B476-6F30-DF1D-67B7-50F538C4612E}"/>
          </ac:spMkLst>
        </pc:spChg>
        <pc:spChg chg="add del mod">
          <ac:chgData name="Shaull Almagor" userId="8645cb83-8b7b-49a9-bd65-d45410fc7dcc" providerId="ADAL" clId="{BEC5CF49-32E6-4FDD-ACDF-56D6DB67B8C4}" dt="2024-05-21T08:02:07.993" v="76" actId="478"/>
          <ac:spMkLst>
            <pc:docMk/>
            <pc:sldMk cId="1654533812" sldId="256"/>
            <ac:spMk id="6" creationId="{F51E8C42-03C7-C2A8-B4DF-F4168FFC00F1}"/>
          </ac:spMkLst>
        </pc:spChg>
        <pc:picChg chg="add mod">
          <ac:chgData name="Shaull Almagor" userId="8645cb83-8b7b-49a9-bd65-d45410fc7dcc" providerId="ADAL" clId="{BEC5CF49-32E6-4FDD-ACDF-56D6DB67B8C4}" dt="2024-05-21T08:02:53.127" v="82" actId="1076"/>
          <ac:picMkLst>
            <pc:docMk/>
            <pc:sldMk cId="1654533812" sldId="256"/>
            <ac:picMk id="5" creationId="{9851664B-1677-A230-1B1C-62008DA7933C}"/>
          </ac:picMkLst>
        </pc:picChg>
        <pc:picChg chg="add mod">
          <ac:chgData name="Shaull Almagor" userId="8645cb83-8b7b-49a9-bd65-d45410fc7dcc" providerId="ADAL" clId="{BEC5CF49-32E6-4FDD-ACDF-56D6DB67B8C4}" dt="2024-05-21T08:08:16.859" v="104"/>
          <ac:picMkLst>
            <pc:docMk/>
            <pc:sldMk cId="1654533812" sldId="256"/>
            <ac:picMk id="8" creationId="{5BE0FE4F-A9C1-245B-9B40-1B04ABB82988}"/>
          </ac:picMkLst>
        </pc:picChg>
        <pc:picChg chg="add">
          <ac:chgData name="Shaull Almagor" userId="8645cb83-8b7b-49a9-bd65-d45410fc7dcc" providerId="ADAL" clId="{BEC5CF49-32E6-4FDD-ACDF-56D6DB67B8C4}" dt="2024-05-21T07:49:37.387" v="72"/>
          <ac:picMkLst>
            <pc:docMk/>
            <pc:sldMk cId="1654533812" sldId="256"/>
            <ac:picMk id="1025" creationId="{6B4CED33-CD86-208F-508C-73E0977C055B}"/>
          </ac:picMkLst>
        </pc:picChg>
        <pc:inkChg chg="add del">
          <ac:chgData name="Shaull Almagor" userId="8645cb83-8b7b-49a9-bd65-d45410fc7dcc" providerId="ADAL" clId="{BEC5CF49-32E6-4FDD-ACDF-56D6DB67B8C4}" dt="2024-05-21T08:09:28.645" v="106" actId="478"/>
          <ac:inkMkLst>
            <pc:docMk/>
            <pc:sldMk cId="1654533812" sldId="256"/>
            <ac:inkMk id="9" creationId="{41EC244D-103D-9751-4D85-E029D75DDFFC}"/>
          </ac:inkMkLst>
        </pc:inkChg>
        <pc:inkChg chg="add">
          <ac:chgData name="Shaull Almagor" userId="8645cb83-8b7b-49a9-bd65-d45410fc7dcc" providerId="ADAL" clId="{BEC5CF49-32E6-4FDD-ACDF-56D6DB67B8C4}" dt="2024-05-21T08:06:49.684" v="97" actId="9405"/>
          <ac:inkMkLst>
            <pc:docMk/>
            <pc:sldMk cId="1654533812" sldId="256"/>
            <ac:inkMk id="10" creationId="{3D51BA78-EE4D-ADCA-C5F6-1305480DA898}"/>
          </ac:inkMkLst>
        </pc:inkChg>
        <pc:inkChg chg="add del">
          <ac:chgData name="Shaull Almagor" userId="8645cb83-8b7b-49a9-bd65-d45410fc7dcc" providerId="ADAL" clId="{BEC5CF49-32E6-4FDD-ACDF-56D6DB67B8C4}" dt="2024-05-21T08:09:46.845" v="110" actId="478"/>
          <ac:inkMkLst>
            <pc:docMk/>
            <pc:sldMk cId="1654533812" sldId="256"/>
            <ac:inkMk id="11" creationId="{8B4A0484-8C0E-F9E5-9FA1-53E4AE0F7A7E}"/>
          </ac:inkMkLst>
        </pc:inkChg>
        <pc:inkChg chg="add del">
          <ac:chgData name="Shaull Almagor" userId="8645cb83-8b7b-49a9-bd65-d45410fc7dcc" providerId="ADAL" clId="{BEC5CF49-32E6-4FDD-ACDF-56D6DB67B8C4}" dt="2024-05-21T08:09:28.645" v="106" actId="478"/>
          <ac:inkMkLst>
            <pc:docMk/>
            <pc:sldMk cId="1654533812" sldId="256"/>
            <ac:inkMk id="12" creationId="{242D5C33-F749-A523-C29D-A9BF5E7D00DB}"/>
          </ac:inkMkLst>
        </pc:inkChg>
        <pc:inkChg chg="add del">
          <ac:chgData name="Shaull Almagor" userId="8645cb83-8b7b-49a9-bd65-d45410fc7dcc" providerId="ADAL" clId="{BEC5CF49-32E6-4FDD-ACDF-56D6DB67B8C4}" dt="2024-05-21T08:09:39.932" v="107" actId="478"/>
          <ac:inkMkLst>
            <pc:docMk/>
            <pc:sldMk cId="1654533812" sldId="256"/>
            <ac:inkMk id="13" creationId="{4383DEAF-C8F4-359E-3664-DF690179919D}"/>
          </ac:inkMkLst>
        </pc:inkChg>
        <pc:inkChg chg="add del">
          <ac:chgData name="Shaull Almagor" userId="8645cb83-8b7b-49a9-bd65-d45410fc7dcc" providerId="ADAL" clId="{BEC5CF49-32E6-4FDD-ACDF-56D6DB67B8C4}" dt="2024-05-21T08:07:20.200" v="102" actId="9405"/>
          <ac:inkMkLst>
            <pc:docMk/>
            <pc:sldMk cId="1654533812" sldId="256"/>
            <ac:inkMk id="14" creationId="{DD76537C-8F41-1BCA-9577-331C2154D984}"/>
          </ac:inkMkLst>
        </pc:inkChg>
      </pc:sldChg>
      <pc:sldChg chg="addSp delSp modSp new mod setBg modAnim">
        <pc:chgData name="Shaull Almagor" userId="8645cb83-8b7b-49a9-bd65-d45410fc7dcc" providerId="ADAL" clId="{BEC5CF49-32E6-4FDD-ACDF-56D6DB67B8C4}" dt="2024-06-03T12:41:48.231" v="3081" actId="20577"/>
        <pc:sldMkLst>
          <pc:docMk/>
          <pc:sldMk cId="811351630" sldId="257"/>
        </pc:sldMkLst>
        <pc:spChg chg="mod">
          <ac:chgData name="Shaull Almagor" userId="8645cb83-8b7b-49a9-bd65-d45410fc7dcc" providerId="ADAL" clId="{BEC5CF49-32E6-4FDD-ACDF-56D6DB67B8C4}" dt="2024-05-21T12:20:55.595" v="293" actId="26606"/>
          <ac:spMkLst>
            <pc:docMk/>
            <pc:sldMk cId="811351630" sldId="257"/>
            <ac:spMk id="2" creationId="{9B67A05A-4AFD-360C-ABBD-A0D97DA898AA}"/>
          </ac:spMkLst>
        </pc:spChg>
        <pc:spChg chg="add del mod">
          <ac:chgData name="Shaull Almagor" userId="8645cb83-8b7b-49a9-bd65-d45410fc7dcc" providerId="ADAL" clId="{BEC5CF49-32E6-4FDD-ACDF-56D6DB67B8C4}" dt="2024-06-03T12:41:48.231" v="3081" actId="20577"/>
          <ac:spMkLst>
            <pc:docMk/>
            <pc:sldMk cId="811351630" sldId="257"/>
            <ac:spMk id="3" creationId="{3C75A3AA-1725-0DC0-C877-A922AB1DC96B}"/>
          </ac:spMkLst>
        </pc:spChg>
        <pc:spChg chg="add del mod">
          <ac:chgData name="Shaull Almagor" userId="8645cb83-8b7b-49a9-bd65-d45410fc7dcc" providerId="ADAL" clId="{BEC5CF49-32E6-4FDD-ACDF-56D6DB67B8C4}" dt="2024-05-21T08:26:10.507" v="254" actId="478"/>
          <ac:spMkLst>
            <pc:docMk/>
            <pc:sldMk cId="811351630" sldId="257"/>
            <ac:spMk id="4" creationId="{952D20AC-804A-202C-957A-0A0D40CE7600}"/>
          </ac:spMkLst>
        </pc:spChg>
        <pc:spChg chg="add del">
          <ac:chgData name="Shaull Almagor" userId="8645cb83-8b7b-49a9-bd65-d45410fc7dcc" providerId="ADAL" clId="{BEC5CF49-32E6-4FDD-ACDF-56D6DB67B8C4}" dt="2024-05-21T12:20:55.595" v="293" actId="26606"/>
          <ac:spMkLst>
            <pc:docMk/>
            <pc:sldMk cId="811351630" sldId="257"/>
            <ac:spMk id="12" creationId="{352BEC0E-22F8-46D0-9632-375DB541B06C}"/>
          </ac:spMkLst>
        </pc:spChg>
        <pc:spChg chg="add del">
          <ac:chgData name="Shaull Almagor" userId="8645cb83-8b7b-49a9-bd65-d45410fc7dcc" providerId="ADAL" clId="{BEC5CF49-32E6-4FDD-ACDF-56D6DB67B8C4}" dt="2024-05-21T12:20:55.595" v="293" actId="26606"/>
          <ac:spMkLst>
            <pc:docMk/>
            <pc:sldMk cId="811351630" sldId="257"/>
            <ac:spMk id="14" creationId="{3FCFB1DE-0B7E-48CC-BA90-B2AB0889F9D6}"/>
          </ac:spMkLst>
        </pc:spChg>
        <pc:graphicFrameChg chg="add del">
          <ac:chgData name="Shaull Almagor" userId="8645cb83-8b7b-49a9-bd65-d45410fc7dcc" providerId="ADAL" clId="{BEC5CF49-32E6-4FDD-ACDF-56D6DB67B8C4}" dt="2024-05-21T12:16:03.632" v="271" actId="26606"/>
          <ac:graphicFrameMkLst>
            <pc:docMk/>
            <pc:sldMk cId="811351630" sldId="257"/>
            <ac:graphicFrameMk id="5" creationId="{FBF8244D-891A-BBE3-4859-944F87942676}"/>
          </ac:graphicFrameMkLst>
        </pc:graphicFrameChg>
        <pc:picChg chg="add mod">
          <ac:chgData name="Shaull Almagor" userId="8645cb83-8b7b-49a9-bd65-d45410fc7dcc" providerId="ADAL" clId="{BEC5CF49-32E6-4FDD-ACDF-56D6DB67B8C4}" dt="2024-05-21T12:20:55.595" v="293" actId="26606"/>
          <ac:picMkLst>
            <pc:docMk/>
            <pc:sldMk cId="811351630" sldId="257"/>
            <ac:picMk id="4" creationId="{4CA09E72-102A-0AA4-BF80-C3B71999368B}"/>
          </ac:picMkLst>
        </pc:picChg>
        <pc:picChg chg="add mod">
          <ac:chgData name="Shaull Almagor" userId="8645cb83-8b7b-49a9-bd65-d45410fc7dcc" providerId="ADAL" clId="{BEC5CF49-32E6-4FDD-ACDF-56D6DB67B8C4}" dt="2024-05-21T12:21:35.894" v="297" actId="1076"/>
          <ac:picMkLst>
            <pc:docMk/>
            <pc:sldMk cId="811351630" sldId="257"/>
            <ac:picMk id="7" creationId="{EBF520A2-6CD9-AD5E-1B4F-74BC7E486769}"/>
          </ac:picMkLst>
        </pc:picChg>
        <pc:picChg chg="add mod">
          <ac:chgData name="Shaull Almagor" userId="8645cb83-8b7b-49a9-bd65-d45410fc7dcc" providerId="ADAL" clId="{BEC5CF49-32E6-4FDD-ACDF-56D6DB67B8C4}" dt="2024-05-21T12:22:06.715" v="303" actId="207"/>
          <ac:picMkLst>
            <pc:docMk/>
            <pc:sldMk cId="811351630" sldId="257"/>
            <ac:picMk id="9" creationId="{0C69A75F-8A03-9400-54D6-32797DE7812B}"/>
          </ac:picMkLst>
        </pc:picChg>
        <pc:picChg chg="add mod">
          <ac:chgData name="Shaull Almagor" userId="8645cb83-8b7b-49a9-bd65-d45410fc7dcc" providerId="ADAL" clId="{BEC5CF49-32E6-4FDD-ACDF-56D6DB67B8C4}" dt="2024-05-21T12:24:46.745" v="310" actId="1076"/>
          <ac:picMkLst>
            <pc:docMk/>
            <pc:sldMk cId="811351630" sldId="257"/>
            <ac:picMk id="11" creationId="{A2A104FD-BEFB-021A-6D14-DA2B7288B544}"/>
          </ac:picMkLst>
        </pc:picChg>
      </pc:sldChg>
      <pc:sldChg chg="addSp delSp modSp new mod">
        <pc:chgData name="Shaull Almagor" userId="8645cb83-8b7b-49a9-bd65-d45410fc7dcc" providerId="ADAL" clId="{BEC5CF49-32E6-4FDD-ACDF-56D6DB67B8C4}" dt="2024-05-21T12:26:32.887" v="411" actId="20577"/>
        <pc:sldMkLst>
          <pc:docMk/>
          <pc:sldMk cId="3545230526" sldId="258"/>
        </pc:sldMkLst>
        <pc:spChg chg="mod">
          <ac:chgData name="Shaull Almagor" userId="8645cb83-8b7b-49a9-bd65-d45410fc7dcc" providerId="ADAL" clId="{BEC5CF49-32E6-4FDD-ACDF-56D6DB67B8C4}" dt="2024-05-21T12:25:42.459" v="320" actId="1076"/>
          <ac:spMkLst>
            <pc:docMk/>
            <pc:sldMk cId="3545230526" sldId="258"/>
            <ac:spMk id="2" creationId="{4D7539AE-CAF3-7744-D48A-8E75A05C61DF}"/>
          </ac:spMkLst>
        </pc:spChg>
        <pc:spChg chg="del">
          <ac:chgData name="Shaull Almagor" userId="8645cb83-8b7b-49a9-bd65-d45410fc7dcc" providerId="ADAL" clId="{BEC5CF49-32E6-4FDD-ACDF-56D6DB67B8C4}" dt="2024-05-21T12:25:55.536" v="321" actId="478"/>
          <ac:spMkLst>
            <pc:docMk/>
            <pc:sldMk cId="3545230526" sldId="258"/>
            <ac:spMk id="3" creationId="{7AAA0153-0CED-131E-95F7-0F83D3380BD4}"/>
          </ac:spMkLst>
        </pc:spChg>
        <pc:spChg chg="add mod">
          <ac:chgData name="Shaull Almagor" userId="8645cb83-8b7b-49a9-bd65-d45410fc7dcc" providerId="ADAL" clId="{BEC5CF49-32E6-4FDD-ACDF-56D6DB67B8C4}" dt="2024-05-21T12:26:32.887" v="411" actId="20577"/>
          <ac:spMkLst>
            <pc:docMk/>
            <pc:sldMk cId="3545230526" sldId="258"/>
            <ac:spMk id="4" creationId="{E76C66BC-18D5-ABAE-DD79-2E038BE10998}"/>
          </ac:spMkLst>
        </pc:spChg>
      </pc:sldChg>
      <pc:sldChg chg="addSp modSp add mod">
        <pc:chgData name="Shaull Almagor" userId="8645cb83-8b7b-49a9-bd65-d45410fc7dcc" providerId="ADAL" clId="{BEC5CF49-32E6-4FDD-ACDF-56D6DB67B8C4}" dt="2024-05-21T12:44:37.450" v="618" actId="20577"/>
        <pc:sldMkLst>
          <pc:docMk/>
          <pc:sldMk cId="3965788762" sldId="259"/>
        </pc:sldMkLst>
        <pc:spChg chg="mod">
          <ac:chgData name="Shaull Almagor" userId="8645cb83-8b7b-49a9-bd65-d45410fc7dcc" providerId="ADAL" clId="{BEC5CF49-32E6-4FDD-ACDF-56D6DB67B8C4}" dt="2024-05-21T12:29:29.641" v="453" actId="20577"/>
          <ac:spMkLst>
            <pc:docMk/>
            <pc:sldMk cId="3965788762" sldId="259"/>
            <ac:spMk id="2" creationId="{4D7539AE-CAF3-7744-D48A-8E75A05C61DF}"/>
          </ac:spMkLst>
        </pc:spChg>
        <pc:spChg chg="add mod">
          <ac:chgData name="Shaull Almagor" userId="8645cb83-8b7b-49a9-bd65-d45410fc7dcc" providerId="ADAL" clId="{BEC5CF49-32E6-4FDD-ACDF-56D6DB67B8C4}" dt="2024-05-21T12:44:37.450" v="618" actId="20577"/>
          <ac:spMkLst>
            <pc:docMk/>
            <pc:sldMk cId="3965788762" sldId="259"/>
            <ac:spMk id="3" creationId="{68405D63-47FC-63EF-5AB9-757E03A6AF57}"/>
          </ac:spMkLst>
        </pc:spChg>
        <pc:spChg chg="mod">
          <ac:chgData name="Shaull Almagor" userId="8645cb83-8b7b-49a9-bd65-d45410fc7dcc" providerId="ADAL" clId="{BEC5CF49-32E6-4FDD-ACDF-56D6DB67B8C4}" dt="2024-05-21T12:31:02.553" v="556" actId="20577"/>
          <ac:spMkLst>
            <pc:docMk/>
            <pc:sldMk cId="3965788762" sldId="259"/>
            <ac:spMk id="4" creationId="{E76C66BC-18D5-ABAE-DD79-2E038BE10998}"/>
          </ac:spMkLst>
        </pc:spChg>
      </pc:sldChg>
      <pc:sldChg chg="addSp delSp modSp add mod">
        <pc:chgData name="Shaull Almagor" userId="8645cb83-8b7b-49a9-bd65-d45410fc7dcc" providerId="ADAL" clId="{BEC5CF49-32E6-4FDD-ACDF-56D6DB67B8C4}" dt="2024-06-03T12:42:02.086" v="3094" actId="20577"/>
        <pc:sldMkLst>
          <pc:docMk/>
          <pc:sldMk cId="662777131" sldId="260"/>
        </pc:sldMkLst>
        <pc:spChg chg="mod">
          <ac:chgData name="Shaull Almagor" userId="8645cb83-8b7b-49a9-bd65-d45410fc7dcc" providerId="ADAL" clId="{BEC5CF49-32E6-4FDD-ACDF-56D6DB67B8C4}" dt="2024-06-03T12:42:02.086" v="3094" actId="20577"/>
          <ac:spMkLst>
            <pc:docMk/>
            <pc:sldMk cId="662777131" sldId="260"/>
            <ac:spMk id="3" creationId="{3C75A3AA-1725-0DC0-C877-A922AB1DC96B}"/>
          </ac:spMkLst>
        </pc:spChg>
        <pc:inkChg chg="add del">
          <ac:chgData name="Shaull Almagor" userId="8645cb83-8b7b-49a9-bd65-d45410fc7dcc" providerId="ADAL" clId="{BEC5CF49-32E6-4FDD-ACDF-56D6DB67B8C4}" dt="2024-05-21T12:40:56.988" v="565" actId="9405"/>
          <ac:inkMkLst>
            <pc:docMk/>
            <pc:sldMk cId="662777131" sldId="260"/>
            <ac:inkMk id="8" creationId="{1EE64F45-14E4-F6BA-39A6-F1369BB8F7E8}"/>
          </ac:inkMkLst>
        </pc:inkChg>
        <pc:inkChg chg="add del">
          <ac:chgData name="Shaull Almagor" userId="8645cb83-8b7b-49a9-bd65-d45410fc7dcc" providerId="ADAL" clId="{BEC5CF49-32E6-4FDD-ACDF-56D6DB67B8C4}" dt="2024-05-21T12:41:19.067" v="567" actId="9405"/>
          <ac:inkMkLst>
            <pc:docMk/>
            <pc:sldMk cId="662777131" sldId="260"/>
            <ac:inkMk id="10" creationId="{99345765-A210-A211-178E-1E49B78C831A}"/>
          </ac:inkMkLst>
        </pc:inkChg>
        <pc:inkChg chg="add del">
          <ac:chgData name="Shaull Almagor" userId="8645cb83-8b7b-49a9-bd65-d45410fc7dcc" providerId="ADAL" clId="{BEC5CF49-32E6-4FDD-ACDF-56D6DB67B8C4}" dt="2024-05-21T12:41:27.579" v="569" actId="9405"/>
          <ac:inkMkLst>
            <pc:docMk/>
            <pc:sldMk cId="662777131" sldId="260"/>
            <ac:inkMk id="12" creationId="{DE1006DA-C46D-8D9A-78F2-2EB9E18CEC74}"/>
          </ac:inkMkLst>
        </pc:inkChg>
        <pc:inkChg chg="add del">
          <ac:chgData name="Shaull Almagor" userId="8645cb83-8b7b-49a9-bd65-d45410fc7dcc" providerId="ADAL" clId="{BEC5CF49-32E6-4FDD-ACDF-56D6DB67B8C4}" dt="2024-05-21T12:41:29.554" v="571" actId="9405"/>
          <ac:inkMkLst>
            <pc:docMk/>
            <pc:sldMk cId="662777131" sldId="260"/>
            <ac:inkMk id="13" creationId="{60CA16BA-04DC-EEB8-F839-C0A84E07C418}"/>
          </ac:inkMkLst>
        </pc:inkChg>
        <pc:inkChg chg="add del">
          <ac:chgData name="Shaull Almagor" userId="8645cb83-8b7b-49a9-bd65-d45410fc7dcc" providerId="ADAL" clId="{BEC5CF49-32E6-4FDD-ACDF-56D6DB67B8C4}" dt="2024-05-21T12:41:31.331" v="573" actId="9405"/>
          <ac:inkMkLst>
            <pc:docMk/>
            <pc:sldMk cId="662777131" sldId="260"/>
            <ac:inkMk id="14" creationId="{848C1F59-C6F2-711C-8AB8-26F60FB38E90}"/>
          </ac:inkMkLst>
        </pc:inkChg>
        <pc:inkChg chg="add del">
          <ac:chgData name="Shaull Almagor" userId="8645cb83-8b7b-49a9-bd65-d45410fc7dcc" providerId="ADAL" clId="{BEC5CF49-32E6-4FDD-ACDF-56D6DB67B8C4}" dt="2024-05-21T12:41:32.707" v="575" actId="9405"/>
          <ac:inkMkLst>
            <pc:docMk/>
            <pc:sldMk cId="662777131" sldId="260"/>
            <ac:inkMk id="15" creationId="{CE388998-E18E-BFEB-5C0A-B66AEE7D0DF9}"/>
          </ac:inkMkLst>
        </pc:inkChg>
        <pc:inkChg chg="add del">
          <ac:chgData name="Shaull Almagor" userId="8645cb83-8b7b-49a9-bd65-d45410fc7dcc" providerId="ADAL" clId="{BEC5CF49-32E6-4FDD-ACDF-56D6DB67B8C4}" dt="2024-05-21T12:50:50.309" v="807" actId="478"/>
          <ac:inkMkLst>
            <pc:docMk/>
            <pc:sldMk cId="662777131" sldId="260"/>
            <ac:inkMk id="16" creationId="{5D1AF41F-D7D9-7192-2F71-61E04005B709}"/>
          </ac:inkMkLst>
        </pc:inkChg>
        <pc:inkChg chg="add mod">
          <ac:chgData name="Shaull Almagor" userId="8645cb83-8b7b-49a9-bd65-d45410fc7dcc" providerId="ADAL" clId="{BEC5CF49-32E6-4FDD-ACDF-56D6DB67B8C4}" dt="2024-05-21T12:51:04.768" v="810" actId="208"/>
          <ac:inkMkLst>
            <pc:docMk/>
            <pc:sldMk cId="662777131" sldId="260"/>
            <ac:inkMk id="17" creationId="{2F08F11B-E039-82F2-7877-29955D1F3E1E}"/>
          </ac:inkMkLst>
        </pc:inkChg>
        <pc:cxnChg chg="add del mod">
          <ac:chgData name="Shaull Almagor" userId="8645cb83-8b7b-49a9-bd65-d45410fc7dcc" providerId="ADAL" clId="{BEC5CF49-32E6-4FDD-ACDF-56D6DB67B8C4}" dt="2024-05-21T12:40:17.465" v="563" actId="478"/>
          <ac:cxnSpMkLst>
            <pc:docMk/>
            <pc:sldMk cId="662777131" sldId="260"/>
            <ac:cxnSpMk id="6" creationId="{60314A78-A851-2B68-2A1A-1A6F7893D51C}"/>
          </ac:cxnSpMkLst>
        </pc:cxnChg>
      </pc:sldChg>
      <pc:sldChg chg="addSp delSp modSp add mod">
        <pc:chgData name="Shaull Almagor" userId="8645cb83-8b7b-49a9-bd65-d45410fc7dcc" providerId="ADAL" clId="{BEC5CF49-32E6-4FDD-ACDF-56D6DB67B8C4}" dt="2024-05-21T12:50:01.011" v="796" actId="20577"/>
        <pc:sldMkLst>
          <pc:docMk/>
          <pc:sldMk cId="2478868786" sldId="261"/>
        </pc:sldMkLst>
        <pc:spChg chg="mod">
          <ac:chgData name="Shaull Almagor" userId="8645cb83-8b7b-49a9-bd65-d45410fc7dcc" providerId="ADAL" clId="{BEC5CF49-32E6-4FDD-ACDF-56D6DB67B8C4}" dt="2024-05-21T12:47:12.874" v="631" actId="20577"/>
          <ac:spMkLst>
            <pc:docMk/>
            <pc:sldMk cId="2478868786" sldId="261"/>
            <ac:spMk id="2" creationId="{4D7539AE-CAF3-7744-D48A-8E75A05C61DF}"/>
          </ac:spMkLst>
        </pc:spChg>
        <pc:spChg chg="del">
          <ac:chgData name="Shaull Almagor" userId="8645cb83-8b7b-49a9-bd65-d45410fc7dcc" providerId="ADAL" clId="{BEC5CF49-32E6-4FDD-ACDF-56D6DB67B8C4}" dt="2024-05-21T12:47:04.928" v="620" actId="478"/>
          <ac:spMkLst>
            <pc:docMk/>
            <pc:sldMk cId="2478868786" sldId="261"/>
            <ac:spMk id="3" creationId="{68405D63-47FC-63EF-5AB9-757E03A6AF57}"/>
          </ac:spMkLst>
        </pc:spChg>
        <pc:spChg chg="add mod">
          <ac:chgData name="Shaull Almagor" userId="8645cb83-8b7b-49a9-bd65-d45410fc7dcc" providerId="ADAL" clId="{BEC5CF49-32E6-4FDD-ACDF-56D6DB67B8C4}" dt="2024-05-21T12:50:01.011" v="796" actId="20577"/>
          <ac:spMkLst>
            <pc:docMk/>
            <pc:sldMk cId="2478868786" sldId="261"/>
            <ac:spMk id="5" creationId="{7F8DE104-945E-48B3-0892-B082AD51D28E}"/>
          </ac:spMkLst>
        </pc:spChg>
      </pc:sldChg>
      <pc:sldChg chg="addSp delSp modSp add mod">
        <pc:chgData name="Shaull Almagor" userId="8645cb83-8b7b-49a9-bd65-d45410fc7dcc" providerId="ADAL" clId="{BEC5CF49-32E6-4FDD-ACDF-56D6DB67B8C4}" dt="2024-06-03T12:42:14.872" v="3104" actId="20577"/>
        <pc:sldMkLst>
          <pc:docMk/>
          <pc:sldMk cId="349345415" sldId="262"/>
        </pc:sldMkLst>
        <pc:spChg chg="mod">
          <ac:chgData name="Shaull Almagor" userId="8645cb83-8b7b-49a9-bd65-d45410fc7dcc" providerId="ADAL" clId="{BEC5CF49-32E6-4FDD-ACDF-56D6DB67B8C4}" dt="2024-06-03T12:42:14.872" v="3104" actId="20577"/>
          <ac:spMkLst>
            <pc:docMk/>
            <pc:sldMk cId="349345415" sldId="262"/>
            <ac:spMk id="3" creationId="{3C75A3AA-1725-0DC0-C877-A922AB1DC96B}"/>
          </ac:spMkLst>
        </pc:spChg>
        <pc:inkChg chg="add del">
          <ac:chgData name="Shaull Almagor" userId="8645cb83-8b7b-49a9-bd65-d45410fc7dcc" providerId="ADAL" clId="{BEC5CF49-32E6-4FDD-ACDF-56D6DB67B8C4}" dt="2024-05-21T12:50:23.867" v="799" actId="9405"/>
          <ac:inkMkLst>
            <pc:docMk/>
            <pc:sldMk cId="349345415" sldId="262"/>
            <ac:inkMk id="5" creationId="{98DAB544-CF85-5BD0-F4F1-D1EA0281639D}"/>
          </ac:inkMkLst>
        </pc:inkChg>
        <pc:inkChg chg="add del">
          <ac:chgData name="Shaull Almagor" userId="8645cb83-8b7b-49a9-bd65-d45410fc7dcc" providerId="ADAL" clId="{BEC5CF49-32E6-4FDD-ACDF-56D6DB67B8C4}" dt="2024-05-21T12:50:26.028" v="801" actId="9405"/>
          <ac:inkMkLst>
            <pc:docMk/>
            <pc:sldMk cId="349345415" sldId="262"/>
            <ac:inkMk id="6" creationId="{423D28E3-8106-FD05-431E-5233A8BE7154}"/>
          </ac:inkMkLst>
        </pc:inkChg>
        <pc:inkChg chg="add del">
          <ac:chgData name="Shaull Almagor" userId="8645cb83-8b7b-49a9-bd65-d45410fc7dcc" providerId="ADAL" clId="{BEC5CF49-32E6-4FDD-ACDF-56D6DB67B8C4}" dt="2024-05-21T12:50:34.451" v="803" actId="9405"/>
          <ac:inkMkLst>
            <pc:docMk/>
            <pc:sldMk cId="349345415" sldId="262"/>
            <ac:inkMk id="8" creationId="{835BAB6D-7FEF-A97C-C7F8-A3FAE4F6FE23}"/>
          </ac:inkMkLst>
        </pc:inkChg>
        <pc:inkChg chg="add del">
          <ac:chgData name="Shaull Almagor" userId="8645cb83-8b7b-49a9-bd65-d45410fc7dcc" providerId="ADAL" clId="{BEC5CF49-32E6-4FDD-ACDF-56D6DB67B8C4}" dt="2024-05-21T12:50:39.566" v="805" actId="9405"/>
          <ac:inkMkLst>
            <pc:docMk/>
            <pc:sldMk cId="349345415" sldId="262"/>
            <ac:inkMk id="10" creationId="{C99AC4B3-6E49-3F66-9DCE-5146498C6E8A}"/>
          </ac:inkMkLst>
        </pc:inkChg>
        <pc:inkChg chg="add mod">
          <ac:chgData name="Shaull Almagor" userId="8645cb83-8b7b-49a9-bd65-d45410fc7dcc" providerId="ADAL" clId="{BEC5CF49-32E6-4FDD-ACDF-56D6DB67B8C4}" dt="2024-05-21T12:52:03.219" v="820" actId="1036"/>
          <ac:inkMkLst>
            <pc:docMk/>
            <pc:sldMk cId="349345415" sldId="262"/>
            <ac:inkMk id="12" creationId="{025A263F-5CF4-DD0F-3B9F-52CBE18DA85F}"/>
          </ac:inkMkLst>
        </pc:inkChg>
        <pc:inkChg chg="add mod">
          <ac:chgData name="Shaull Almagor" userId="8645cb83-8b7b-49a9-bd65-d45410fc7dcc" providerId="ADAL" clId="{BEC5CF49-32E6-4FDD-ACDF-56D6DB67B8C4}" dt="2024-05-21T12:51:17.575" v="812"/>
          <ac:inkMkLst>
            <pc:docMk/>
            <pc:sldMk cId="349345415" sldId="262"/>
            <ac:inkMk id="13" creationId="{0FC05803-178A-F01C-CF38-3730E353CA5F}"/>
          </ac:inkMkLst>
        </pc:inkChg>
        <pc:inkChg chg="del">
          <ac:chgData name="Shaull Almagor" userId="8645cb83-8b7b-49a9-bd65-d45410fc7dcc" providerId="ADAL" clId="{BEC5CF49-32E6-4FDD-ACDF-56D6DB67B8C4}" dt="2024-05-21T12:51:14.093" v="811" actId="478"/>
          <ac:inkMkLst>
            <pc:docMk/>
            <pc:sldMk cId="349345415" sldId="262"/>
            <ac:inkMk id="16" creationId="{5D1AF41F-D7D9-7192-2F71-61E04005B709}"/>
          </ac:inkMkLst>
        </pc:inkChg>
      </pc:sldChg>
      <pc:sldChg chg="addSp delSp modSp add del mod">
        <pc:chgData name="Shaull Almagor" userId="8645cb83-8b7b-49a9-bd65-d45410fc7dcc" providerId="ADAL" clId="{BEC5CF49-32E6-4FDD-ACDF-56D6DB67B8C4}" dt="2024-06-03T12:40:01.025" v="3051" actId="47"/>
        <pc:sldMkLst>
          <pc:docMk/>
          <pc:sldMk cId="1428811974" sldId="263"/>
        </pc:sldMkLst>
        <pc:spChg chg="mod">
          <ac:chgData name="Shaull Almagor" userId="8645cb83-8b7b-49a9-bd65-d45410fc7dcc" providerId="ADAL" clId="{BEC5CF49-32E6-4FDD-ACDF-56D6DB67B8C4}" dt="2024-05-21T12:52:44.449" v="866" actId="20577"/>
          <ac:spMkLst>
            <pc:docMk/>
            <pc:sldMk cId="1428811974" sldId="263"/>
            <ac:spMk id="2" creationId="{4D7539AE-CAF3-7744-D48A-8E75A05C61DF}"/>
          </ac:spMkLst>
        </pc:spChg>
        <pc:spChg chg="add mod">
          <ac:chgData name="Shaull Almagor" userId="8645cb83-8b7b-49a9-bd65-d45410fc7dcc" providerId="ADAL" clId="{BEC5CF49-32E6-4FDD-ACDF-56D6DB67B8C4}" dt="2024-05-21T12:57:09.403" v="1381" actId="20577"/>
          <ac:spMkLst>
            <pc:docMk/>
            <pc:sldMk cId="1428811974" sldId="263"/>
            <ac:spMk id="3" creationId="{231932AE-BCA3-2029-9288-C35250C80DB8}"/>
          </ac:spMkLst>
        </pc:spChg>
        <pc:spChg chg="del">
          <ac:chgData name="Shaull Almagor" userId="8645cb83-8b7b-49a9-bd65-d45410fc7dcc" providerId="ADAL" clId="{BEC5CF49-32E6-4FDD-ACDF-56D6DB67B8C4}" dt="2024-05-21T12:52:50.262" v="868" actId="478"/>
          <ac:spMkLst>
            <pc:docMk/>
            <pc:sldMk cId="1428811974" sldId="263"/>
            <ac:spMk id="4" creationId="{E76C66BC-18D5-ABAE-DD79-2E038BE10998}"/>
          </ac:spMkLst>
        </pc:spChg>
        <pc:spChg chg="del">
          <ac:chgData name="Shaull Almagor" userId="8645cb83-8b7b-49a9-bd65-d45410fc7dcc" providerId="ADAL" clId="{BEC5CF49-32E6-4FDD-ACDF-56D6DB67B8C4}" dt="2024-05-21T12:52:48.993" v="867" actId="478"/>
          <ac:spMkLst>
            <pc:docMk/>
            <pc:sldMk cId="1428811974" sldId="263"/>
            <ac:spMk id="5" creationId="{7F8DE104-945E-48B3-0892-B082AD51D28E}"/>
          </ac:spMkLst>
        </pc:spChg>
      </pc:sldChg>
      <pc:sldChg chg="addSp delSp modSp new mod setBg">
        <pc:chgData name="Shaull Almagor" userId="8645cb83-8b7b-49a9-bd65-d45410fc7dcc" providerId="ADAL" clId="{BEC5CF49-32E6-4FDD-ACDF-56D6DB67B8C4}" dt="2024-05-21T13:08:00.890" v="1939" actId="1036"/>
        <pc:sldMkLst>
          <pc:docMk/>
          <pc:sldMk cId="3227297289" sldId="264"/>
        </pc:sldMkLst>
        <pc:spChg chg="del">
          <ac:chgData name="Shaull Almagor" userId="8645cb83-8b7b-49a9-bd65-d45410fc7dcc" providerId="ADAL" clId="{BEC5CF49-32E6-4FDD-ACDF-56D6DB67B8C4}" dt="2024-05-21T12:57:22.179" v="1383" actId="478"/>
          <ac:spMkLst>
            <pc:docMk/>
            <pc:sldMk cId="3227297289" sldId="264"/>
            <ac:spMk id="2" creationId="{EDE3B5CD-B6D9-3F69-8A40-1BB71D983004}"/>
          </ac:spMkLst>
        </pc:spChg>
        <pc:spChg chg="del">
          <ac:chgData name="Shaull Almagor" userId="8645cb83-8b7b-49a9-bd65-d45410fc7dcc" providerId="ADAL" clId="{BEC5CF49-32E6-4FDD-ACDF-56D6DB67B8C4}" dt="2024-05-21T12:57:22.179" v="1383" actId="478"/>
          <ac:spMkLst>
            <pc:docMk/>
            <pc:sldMk cId="3227297289" sldId="264"/>
            <ac:spMk id="3" creationId="{86F861C3-1B6B-FF2B-EE0D-5B37A90B681F}"/>
          </ac:spMkLst>
        </pc:spChg>
        <pc:spChg chg="add del mod">
          <ac:chgData name="Shaull Almagor" userId="8645cb83-8b7b-49a9-bd65-d45410fc7dcc" providerId="ADAL" clId="{BEC5CF49-32E6-4FDD-ACDF-56D6DB67B8C4}" dt="2024-05-21T12:58:42.401" v="1478" actId="478"/>
          <ac:spMkLst>
            <pc:docMk/>
            <pc:sldMk cId="3227297289" sldId="264"/>
            <ac:spMk id="6" creationId="{D0177088-6C94-C90D-EF59-B720793FB063}"/>
          </ac:spMkLst>
        </pc:spChg>
        <pc:spChg chg="add del mod">
          <ac:chgData name="Shaull Almagor" userId="8645cb83-8b7b-49a9-bd65-d45410fc7dcc" providerId="ADAL" clId="{BEC5CF49-32E6-4FDD-ACDF-56D6DB67B8C4}" dt="2024-05-21T13:03:12.626" v="1539" actId="478"/>
          <ac:spMkLst>
            <pc:docMk/>
            <pc:sldMk cId="3227297289" sldId="264"/>
            <ac:spMk id="7" creationId="{CA4DE61D-8634-A8F2-731E-910B506FFC23}"/>
          </ac:spMkLst>
        </pc:spChg>
        <pc:spChg chg="add del mod">
          <ac:chgData name="Shaull Almagor" userId="8645cb83-8b7b-49a9-bd65-d45410fc7dcc" providerId="ADAL" clId="{BEC5CF49-32E6-4FDD-ACDF-56D6DB67B8C4}" dt="2024-05-21T13:03:50.450" v="1548" actId="478"/>
          <ac:spMkLst>
            <pc:docMk/>
            <pc:sldMk cId="3227297289" sldId="264"/>
            <ac:spMk id="8" creationId="{7429A784-ED8B-EB4E-47A9-4188306D4041}"/>
          </ac:spMkLst>
        </pc:spChg>
        <pc:spChg chg="add del mod">
          <ac:chgData name="Shaull Almagor" userId="8645cb83-8b7b-49a9-bd65-d45410fc7dcc" providerId="ADAL" clId="{BEC5CF49-32E6-4FDD-ACDF-56D6DB67B8C4}" dt="2024-05-21T13:04:45.473" v="1575" actId="478"/>
          <ac:spMkLst>
            <pc:docMk/>
            <pc:sldMk cId="3227297289" sldId="264"/>
            <ac:spMk id="9" creationId="{8D209559-4FB5-55F6-5C59-59B6E236FDBF}"/>
          </ac:spMkLst>
        </pc:spChg>
        <pc:spChg chg="add mod">
          <ac:chgData name="Shaull Almagor" userId="8645cb83-8b7b-49a9-bd65-d45410fc7dcc" providerId="ADAL" clId="{BEC5CF49-32E6-4FDD-ACDF-56D6DB67B8C4}" dt="2024-05-21T13:01:59.627" v="1526" actId="33987"/>
          <ac:spMkLst>
            <pc:docMk/>
            <pc:sldMk cId="3227297289" sldId="264"/>
            <ac:spMk id="10" creationId="{B36DED1F-4056-EF45-F8E7-CA6D4D34EBEF}"/>
          </ac:spMkLst>
        </pc:spChg>
        <pc:spChg chg="add mod">
          <ac:chgData name="Shaull Almagor" userId="8645cb83-8b7b-49a9-bd65-d45410fc7dcc" providerId="ADAL" clId="{BEC5CF49-32E6-4FDD-ACDF-56D6DB67B8C4}" dt="2024-05-21T13:05:27.298" v="1619" actId="20577"/>
          <ac:spMkLst>
            <pc:docMk/>
            <pc:sldMk cId="3227297289" sldId="264"/>
            <ac:spMk id="11" creationId="{28FBC219-6C6B-EFFE-7AFC-A6A2E0F530AD}"/>
          </ac:spMkLst>
        </pc:spChg>
        <pc:spChg chg="add mod">
          <ac:chgData name="Shaull Almagor" userId="8645cb83-8b7b-49a9-bd65-d45410fc7dcc" providerId="ADAL" clId="{BEC5CF49-32E6-4FDD-ACDF-56D6DB67B8C4}" dt="2024-05-21T13:04:58.442" v="1601" actId="1037"/>
          <ac:spMkLst>
            <pc:docMk/>
            <pc:sldMk cId="3227297289" sldId="264"/>
            <ac:spMk id="12" creationId="{2D87123A-D558-47CD-B2D1-64EA5768EC2B}"/>
          </ac:spMkLst>
        </pc:spChg>
        <pc:spChg chg="add mod">
          <ac:chgData name="Shaull Almagor" userId="8645cb83-8b7b-49a9-bd65-d45410fc7dcc" providerId="ADAL" clId="{BEC5CF49-32E6-4FDD-ACDF-56D6DB67B8C4}" dt="2024-05-21T13:04:58.442" v="1601" actId="1037"/>
          <ac:spMkLst>
            <pc:docMk/>
            <pc:sldMk cId="3227297289" sldId="264"/>
            <ac:spMk id="13" creationId="{BC83B4C1-FFCF-42E2-21B4-DFEE5F3EE80C}"/>
          </ac:spMkLst>
        </pc:spChg>
        <pc:spChg chg="add mod">
          <ac:chgData name="Shaull Almagor" userId="8645cb83-8b7b-49a9-bd65-d45410fc7dcc" providerId="ADAL" clId="{BEC5CF49-32E6-4FDD-ACDF-56D6DB67B8C4}" dt="2024-05-21T13:04:58.442" v="1601" actId="1037"/>
          <ac:spMkLst>
            <pc:docMk/>
            <pc:sldMk cId="3227297289" sldId="264"/>
            <ac:spMk id="14" creationId="{BBC8D68D-47C4-88F9-9346-F209AEC3B6D1}"/>
          </ac:spMkLst>
        </pc:spChg>
        <pc:spChg chg="add mod">
          <ac:chgData name="Shaull Almagor" userId="8645cb83-8b7b-49a9-bd65-d45410fc7dcc" providerId="ADAL" clId="{BEC5CF49-32E6-4FDD-ACDF-56D6DB67B8C4}" dt="2024-05-21T13:05:00.926" v="1602" actId="1076"/>
          <ac:spMkLst>
            <pc:docMk/>
            <pc:sldMk cId="3227297289" sldId="264"/>
            <ac:spMk id="15" creationId="{C484A389-DCCF-6A44-2051-14F414AD8B99}"/>
          </ac:spMkLst>
        </pc:spChg>
        <pc:spChg chg="add mod">
          <ac:chgData name="Shaull Almagor" userId="8645cb83-8b7b-49a9-bd65-d45410fc7dcc" providerId="ADAL" clId="{BEC5CF49-32E6-4FDD-ACDF-56D6DB67B8C4}" dt="2024-05-21T13:08:00.890" v="1939" actId="1036"/>
          <ac:spMkLst>
            <pc:docMk/>
            <pc:sldMk cId="3227297289" sldId="264"/>
            <ac:spMk id="16" creationId="{4B340FF5-5594-3D59-00EC-D81782C57B56}"/>
          </ac:spMkLst>
        </pc:spChg>
        <pc:picChg chg="add mod">
          <ac:chgData name="Shaull Almagor" userId="8645cb83-8b7b-49a9-bd65-d45410fc7dcc" providerId="ADAL" clId="{BEC5CF49-32E6-4FDD-ACDF-56D6DB67B8C4}" dt="2024-05-21T13:00:49.235" v="1516" actId="1076"/>
          <ac:picMkLst>
            <pc:docMk/>
            <pc:sldMk cId="3227297289" sldId="264"/>
            <ac:picMk id="5" creationId="{38FB8935-CADA-05A9-1EF6-F5B0576E0F6E}"/>
          </ac:picMkLst>
        </pc:picChg>
      </pc:sldChg>
      <pc:sldChg chg="modAnim">
        <pc:chgData name="Shaull Almagor" userId="8645cb83-8b7b-49a9-bd65-d45410fc7dcc" providerId="ADAL" clId="{BEC5CF49-32E6-4FDD-ACDF-56D6DB67B8C4}" dt="2024-06-13T07:03:03.925" v="4582"/>
        <pc:sldMkLst>
          <pc:docMk/>
          <pc:sldMk cId="2321738223" sldId="265"/>
        </pc:sldMkLst>
      </pc:sldChg>
      <pc:sldChg chg="del">
        <pc:chgData name="Shaull Almagor" userId="8645cb83-8b7b-49a9-bd65-d45410fc7dcc" providerId="ADAL" clId="{BEC5CF49-32E6-4FDD-ACDF-56D6DB67B8C4}" dt="2024-06-03T12:40:09.028" v="3052" actId="47"/>
        <pc:sldMkLst>
          <pc:docMk/>
          <pc:sldMk cId="2629870673" sldId="266"/>
        </pc:sldMkLst>
      </pc:sldChg>
      <pc:sldChg chg="del">
        <pc:chgData name="Shaull Almagor" userId="8645cb83-8b7b-49a9-bd65-d45410fc7dcc" providerId="ADAL" clId="{BEC5CF49-32E6-4FDD-ACDF-56D6DB67B8C4}" dt="2024-06-10T11:27:29.067" v="3537" actId="47"/>
        <pc:sldMkLst>
          <pc:docMk/>
          <pc:sldMk cId="3747503849" sldId="267"/>
        </pc:sldMkLst>
      </pc:sldChg>
      <pc:sldChg chg="del">
        <pc:chgData name="Shaull Almagor" userId="8645cb83-8b7b-49a9-bd65-d45410fc7dcc" providerId="ADAL" clId="{BEC5CF49-32E6-4FDD-ACDF-56D6DB67B8C4}" dt="2024-06-10T12:04:32.040" v="4472" actId="47"/>
        <pc:sldMkLst>
          <pc:docMk/>
          <pc:sldMk cId="2826152612" sldId="269"/>
        </pc:sldMkLst>
      </pc:sldChg>
      <pc:sldChg chg="del">
        <pc:chgData name="Shaull Almagor" userId="8645cb83-8b7b-49a9-bd65-d45410fc7dcc" providerId="ADAL" clId="{BEC5CF49-32E6-4FDD-ACDF-56D6DB67B8C4}" dt="2024-06-10T12:04:16.805" v="4471" actId="47"/>
        <pc:sldMkLst>
          <pc:docMk/>
          <pc:sldMk cId="3571052012" sldId="270"/>
        </pc:sldMkLst>
      </pc:sldChg>
      <pc:sldChg chg="addSp modSp mod modAnim">
        <pc:chgData name="Shaull Almagor" userId="8645cb83-8b7b-49a9-bd65-d45410fc7dcc" providerId="ADAL" clId="{BEC5CF49-32E6-4FDD-ACDF-56D6DB67B8C4}" dt="2024-06-13T07:32:04.464" v="4634"/>
        <pc:sldMkLst>
          <pc:docMk/>
          <pc:sldMk cId="2660277584" sldId="272"/>
        </pc:sldMkLst>
        <pc:picChg chg="add mod">
          <ac:chgData name="Shaull Almagor" userId="8645cb83-8b7b-49a9-bd65-d45410fc7dcc" providerId="ADAL" clId="{BEC5CF49-32E6-4FDD-ACDF-56D6DB67B8C4}" dt="2024-06-13T07:31:43.090" v="4630" actId="1076"/>
          <ac:picMkLst>
            <pc:docMk/>
            <pc:sldMk cId="2660277584" sldId="272"/>
            <ac:picMk id="3" creationId="{A4E7A30D-D688-F220-EFB3-9A2FE2C936C3}"/>
          </ac:picMkLst>
        </pc:picChg>
      </pc:sldChg>
      <pc:sldChg chg="delSp modSp mod">
        <pc:chgData name="Shaull Almagor" userId="8645cb83-8b7b-49a9-bd65-d45410fc7dcc" providerId="ADAL" clId="{BEC5CF49-32E6-4FDD-ACDF-56D6DB67B8C4}" dt="2024-06-03T12:45:25.343" v="3106" actId="478"/>
        <pc:sldMkLst>
          <pc:docMk/>
          <pc:sldMk cId="1405107412" sldId="273"/>
        </pc:sldMkLst>
        <pc:spChg chg="del">
          <ac:chgData name="Shaull Almagor" userId="8645cb83-8b7b-49a9-bd65-d45410fc7dcc" providerId="ADAL" clId="{BEC5CF49-32E6-4FDD-ACDF-56D6DB67B8C4}" dt="2024-06-03T12:45:23.561" v="3105" actId="478"/>
          <ac:spMkLst>
            <pc:docMk/>
            <pc:sldMk cId="1405107412" sldId="273"/>
            <ac:spMk id="13" creationId="{FF626B1F-488F-AE72-C629-F94C9B1F706E}"/>
          </ac:spMkLst>
        </pc:spChg>
        <pc:cxnChg chg="del mod">
          <ac:chgData name="Shaull Almagor" userId="8645cb83-8b7b-49a9-bd65-d45410fc7dcc" providerId="ADAL" clId="{BEC5CF49-32E6-4FDD-ACDF-56D6DB67B8C4}" dt="2024-06-03T12:45:25.343" v="3106" actId="478"/>
          <ac:cxnSpMkLst>
            <pc:docMk/>
            <pc:sldMk cId="1405107412" sldId="273"/>
            <ac:cxnSpMk id="21" creationId="{97074A91-DBB9-9E34-62C0-D5E3972BF8F6}"/>
          </ac:cxnSpMkLst>
        </pc:cxnChg>
      </pc:sldChg>
      <pc:sldChg chg="delSp modSp mod">
        <pc:chgData name="Shaull Almagor" userId="8645cb83-8b7b-49a9-bd65-d45410fc7dcc" providerId="ADAL" clId="{BEC5CF49-32E6-4FDD-ACDF-56D6DB67B8C4}" dt="2024-06-10T11:45:08.808" v="3727" actId="1076"/>
        <pc:sldMkLst>
          <pc:docMk/>
          <pc:sldMk cId="1422339704" sldId="274"/>
        </pc:sldMkLst>
        <pc:spChg chg="del">
          <ac:chgData name="Shaull Almagor" userId="8645cb83-8b7b-49a9-bd65-d45410fc7dcc" providerId="ADAL" clId="{BEC5CF49-32E6-4FDD-ACDF-56D6DB67B8C4}" dt="2024-06-10T11:08:46.176" v="3299" actId="478"/>
          <ac:spMkLst>
            <pc:docMk/>
            <pc:sldMk cId="1422339704" sldId="274"/>
            <ac:spMk id="3" creationId="{68405D63-47FC-63EF-5AB9-757E03A6AF57}"/>
          </ac:spMkLst>
        </pc:spChg>
        <pc:spChg chg="del">
          <ac:chgData name="Shaull Almagor" userId="8645cb83-8b7b-49a9-bd65-d45410fc7dcc" providerId="ADAL" clId="{BEC5CF49-32E6-4FDD-ACDF-56D6DB67B8C4}" dt="2024-06-10T11:08:46.176" v="3299" actId="478"/>
          <ac:spMkLst>
            <pc:docMk/>
            <pc:sldMk cId="1422339704" sldId="274"/>
            <ac:spMk id="4" creationId="{E76C66BC-18D5-ABAE-DD79-2E038BE10998}"/>
          </ac:spMkLst>
        </pc:spChg>
        <pc:spChg chg="mod">
          <ac:chgData name="Shaull Almagor" userId="8645cb83-8b7b-49a9-bd65-d45410fc7dcc" providerId="ADAL" clId="{BEC5CF49-32E6-4FDD-ACDF-56D6DB67B8C4}" dt="2024-06-10T11:45:08.808" v="3727" actId="1076"/>
          <ac:spMkLst>
            <pc:docMk/>
            <pc:sldMk cId="1422339704" sldId="274"/>
            <ac:spMk id="5" creationId="{B0A49FB3-2E4A-A90F-C864-76847E2A7445}"/>
          </ac:spMkLst>
        </pc:spChg>
      </pc:sldChg>
      <pc:sldChg chg="addSp modSp mod">
        <pc:chgData name="Shaull Almagor" userId="8645cb83-8b7b-49a9-bd65-d45410fc7dcc" providerId="ADAL" clId="{BEC5CF49-32E6-4FDD-ACDF-56D6DB67B8C4}" dt="2024-05-30T08:26:20.444" v="1954" actId="1038"/>
        <pc:sldMkLst>
          <pc:docMk/>
          <pc:sldMk cId="3512385637" sldId="275"/>
        </pc:sldMkLst>
        <pc:spChg chg="mod">
          <ac:chgData name="Shaull Almagor" userId="8645cb83-8b7b-49a9-bd65-d45410fc7dcc" providerId="ADAL" clId="{BEC5CF49-32E6-4FDD-ACDF-56D6DB67B8C4}" dt="2024-05-30T08:25:17.368" v="1942" actId="1076"/>
          <ac:spMkLst>
            <pc:docMk/>
            <pc:sldMk cId="3512385637" sldId="275"/>
            <ac:spMk id="3" creationId="{68405D63-47FC-63EF-5AB9-757E03A6AF57}"/>
          </ac:spMkLst>
        </pc:spChg>
        <pc:spChg chg="mod">
          <ac:chgData name="Shaull Almagor" userId="8645cb83-8b7b-49a9-bd65-d45410fc7dcc" providerId="ADAL" clId="{BEC5CF49-32E6-4FDD-ACDF-56D6DB67B8C4}" dt="2024-05-30T08:24:46.536" v="1940" actId="1076"/>
          <ac:spMkLst>
            <pc:docMk/>
            <pc:sldMk cId="3512385637" sldId="275"/>
            <ac:spMk id="36" creationId="{D31ABD36-4D33-4801-AAB7-B03E8E4B381C}"/>
          </ac:spMkLst>
        </pc:spChg>
        <pc:spChg chg="mod">
          <ac:chgData name="Shaull Almagor" userId="8645cb83-8b7b-49a9-bd65-d45410fc7dcc" providerId="ADAL" clId="{BEC5CF49-32E6-4FDD-ACDF-56D6DB67B8C4}" dt="2024-05-30T08:25:13.345" v="1941" actId="1076"/>
          <ac:spMkLst>
            <pc:docMk/>
            <pc:sldMk cId="3512385637" sldId="275"/>
            <ac:spMk id="38" creationId="{03306025-380E-6626-664E-8234DE25C8F7}"/>
          </ac:spMkLst>
        </pc:spChg>
        <pc:picChg chg="add mod">
          <ac:chgData name="Shaull Almagor" userId="8645cb83-8b7b-49a9-bd65-d45410fc7dcc" providerId="ADAL" clId="{BEC5CF49-32E6-4FDD-ACDF-56D6DB67B8C4}" dt="2024-05-30T08:26:20.444" v="1954" actId="1038"/>
          <ac:picMkLst>
            <pc:docMk/>
            <pc:sldMk cId="3512385637" sldId="275"/>
            <ac:picMk id="5" creationId="{F2E050FE-350B-DE8C-1CD6-8C3363AC6581}"/>
          </ac:picMkLst>
        </pc:picChg>
      </pc:sldChg>
      <pc:sldChg chg="addSp delSp modSp mod ord">
        <pc:chgData name="Shaull Almagor" userId="8645cb83-8b7b-49a9-bd65-d45410fc7dcc" providerId="ADAL" clId="{BEC5CF49-32E6-4FDD-ACDF-56D6DB67B8C4}" dt="2024-06-10T11:46:30.465" v="3894"/>
        <pc:sldMkLst>
          <pc:docMk/>
          <pc:sldMk cId="473716667" sldId="276"/>
        </pc:sldMkLst>
        <pc:spChg chg="add mod">
          <ac:chgData name="Shaull Almagor" userId="8645cb83-8b7b-49a9-bd65-d45410fc7dcc" providerId="ADAL" clId="{BEC5CF49-32E6-4FDD-ACDF-56D6DB67B8C4}" dt="2024-06-10T11:46:05.529" v="3888" actId="1076"/>
          <ac:spMkLst>
            <pc:docMk/>
            <pc:sldMk cId="473716667" sldId="276"/>
            <ac:spMk id="3" creationId="{5C24CC61-2993-68BC-8809-47E213FA2BA3}"/>
          </ac:spMkLst>
        </pc:spChg>
        <pc:spChg chg="mod">
          <ac:chgData name="Shaull Almagor" userId="8645cb83-8b7b-49a9-bd65-d45410fc7dcc" providerId="ADAL" clId="{BEC5CF49-32E6-4FDD-ACDF-56D6DB67B8C4}" dt="2024-06-10T11:45:59.701" v="3886" actId="1076"/>
          <ac:spMkLst>
            <pc:docMk/>
            <pc:sldMk cId="473716667" sldId="276"/>
            <ac:spMk id="5" creationId="{B0A49FB3-2E4A-A90F-C864-76847E2A7445}"/>
          </ac:spMkLst>
        </pc:spChg>
        <pc:spChg chg="add mod">
          <ac:chgData name="Shaull Almagor" userId="8645cb83-8b7b-49a9-bd65-d45410fc7dcc" providerId="ADAL" clId="{BEC5CF49-32E6-4FDD-ACDF-56D6DB67B8C4}" dt="2024-06-02T12:36:39.216" v="2053" actId="931"/>
          <ac:spMkLst>
            <pc:docMk/>
            <pc:sldMk cId="473716667" sldId="276"/>
            <ac:spMk id="6" creationId="{32C17F63-AD84-F058-4ECD-8BFCC3563053}"/>
          </ac:spMkLst>
        </pc:spChg>
        <pc:spChg chg="add del mod">
          <ac:chgData name="Shaull Almagor" userId="8645cb83-8b7b-49a9-bd65-d45410fc7dcc" providerId="ADAL" clId="{BEC5CF49-32E6-4FDD-ACDF-56D6DB67B8C4}" dt="2024-06-02T12:58:39.459" v="2076" actId="478"/>
          <ac:spMkLst>
            <pc:docMk/>
            <pc:sldMk cId="473716667" sldId="276"/>
            <ac:spMk id="9" creationId="{E06AEAD5-241E-6A6C-0A3C-507259B3B9C5}"/>
          </ac:spMkLst>
        </pc:spChg>
        <pc:spChg chg="mod">
          <ac:chgData name="Shaull Almagor" userId="8645cb83-8b7b-49a9-bd65-d45410fc7dcc" providerId="ADAL" clId="{BEC5CF49-32E6-4FDD-ACDF-56D6DB67B8C4}" dt="2024-06-02T12:33:45.684" v="2050" actId="1076"/>
          <ac:spMkLst>
            <pc:docMk/>
            <pc:sldMk cId="473716667" sldId="276"/>
            <ac:spMk id="29" creationId="{85ED88ED-B0E7-8D9F-907D-50D6ED6B2C76}"/>
          </ac:spMkLst>
        </pc:spChg>
        <pc:spChg chg="mod">
          <ac:chgData name="Shaull Almagor" userId="8645cb83-8b7b-49a9-bd65-d45410fc7dcc" providerId="ADAL" clId="{BEC5CF49-32E6-4FDD-ACDF-56D6DB67B8C4}" dt="2024-06-02T12:37:30.658" v="2068" actId="1076"/>
          <ac:spMkLst>
            <pc:docMk/>
            <pc:sldMk cId="473716667" sldId="276"/>
            <ac:spMk id="30" creationId="{B361886E-0D66-78AC-33B9-9F7944898A5B}"/>
          </ac:spMkLst>
        </pc:spChg>
        <pc:spChg chg="mod">
          <ac:chgData name="Shaull Almagor" userId="8645cb83-8b7b-49a9-bd65-d45410fc7dcc" providerId="ADAL" clId="{BEC5CF49-32E6-4FDD-ACDF-56D6DB67B8C4}" dt="2024-06-02T12:59:40.273" v="2152" actId="1076"/>
          <ac:spMkLst>
            <pc:docMk/>
            <pc:sldMk cId="473716667" sldId="276"/>
            <ac:spMk id="31" creationId="{C988BFA3-DDD5-DC8B-41BC-3FEA58B195EE}"/>
          </ac:spMkLst>
        </pc:spChg>
        <pc:spChg chg="mod">
          <ac:chgData name="Shaull Almagor" userId="8645cb83-8b7b-49a9-bd65-d45410fc7dcc" providerId="ADAL" clId="{BEC5CF49-32E6-4FDD-ACDF-56D6DB67B8C4}" dt="2024-06-02T12:33:43.450" v="2049" actId="1076"/>
          <ac:spMkLst>
            <pc:docMk/>
            <pc:sldMk cId="473716667" sldId="276"/>
            <ac:spMk id="32" creationId="{1F6EA62C-1762-EA3B-D765-2A6BE455A260}"/>
          </ac:spMkLst>
        </pc:spChg>
        <pc:picChg chg="add mod">
          <ac:chgData name="Shaull Almagor" userId="8645cb83-8b7b-49a9-bd65-d45410fc7dcc" providerId="ADAL" clId="{BEC5CF49-32E6-4FDD-ACDF-56D6DB67B8C4}" dt="2024-06-02T12:37:33.378" v="2069" actId="1076"/>
          <ac:picMkLst>
            <pc:docMk/>
            <pc:sldMk cId="473716667" sldId="276"/>
            <ac:picMk id="4" creationId="{47A7471C-6D89-8672-C6E2-E3E800487820}"/>
          </ac:picMkLst>
        </pc:picChg>
        <pc:picChg chg="add mod">
          <ac:chgData name="Shaull Almagor" userId="8645cb83-8b7b-49a9-bd65-d45410fc7dcc" providerId="ADAL" clId="{BEC5CF49-32E6-4FDD-ACDF-56D6DB67B8C4}" dt="2024-06-10T11:46:30.465" v="3894"/>
          <ac:picMkLst>
            <pc:docMk/>
            <pc:sldMk cId="473716667" sldId="276"/>
            <ac:picMk id="8" creationId="{44967888-CE12-CCFF-E49D-1669B559F941}"/>
          </ac:picMkLst>
        </pc:picChg>
        <pc:picChg chg="add mod">
          <ac:chgData name="Shaull Almagor" userId="8645cb83-8b7b-49a9-bd65-d45410fc7dcc" providerId="ADAL" clId="{BEC5CF49-32E6-4FDD-ACDF-56D6DB67B8C4}" dt="2024-06-02T12:37:34.833" v="2070" actId="1076"/>
          <ac:picMkLst>
            <pc:docMk/>
            <pc:sldMk cId="473716667" sldId="276"/>
            <ac:picMk id="1026" creationId="{93364E49-EAC1-FB1E-8DD9-B6C7E4E4675E}"/>
          </ac:picMkLst>
        </pc:picChg>
      </pc:sldChg>
      <pc:sldChg chg="modSp del mod ord">
        <pc:chgData name="Shaull Almagor" userId="8645cb83-8b7b-49a9-bd65-d45410fc7dcc" providerId="ADAL" clId="{BEC5CF49-32E6-4FDD-ACDF-56D6DB67B8C4}" dt="2024-06-03T11:41:35.314" v="2257" actId="47"/>
        <pc:sldMkLst>
          <pc:docMk/>
          <pc:sldMk cId="3062903021" sldId="277"/>
        </pc:sldMkLst>
        <pc:spChg chg="mod">
          <ac:chgData name="Shaull Almagor" userId="8645cb83-8b7b-49a9-bd65-d45410fc7dcc" providerId="ADAL" clId="{BEC5CF49-32E6-4FDD-ACDF-56D6DB67B8C4}" dt="2024-06-03T11:41:32.845" v="2256" actId="20577"/>
          <ac:spMkLst>
            <pc:docMk/>
            <pc:sldMk cId="3062903021" sldId="277"/>
            <ac:spMk id="2" creationId="{4D7539AE-CAF3-7744-D48A-8E75A05C61DF}"/>
          </ac:spMkLst>
        </pc:spChg>
      </pc:sldChg>
      <pc:sldChg chg="addSp delSp modSp mod ord">
        <pc:chgData name="Shaull Almagor" userId="8645cb83-8b7b-49a9-bd65-d45410fc7dcc" providerId="ADAL" clId="{BEC5CF49-32E6-4FDD-ACDF-56D6DB67B8C4}" dt="2024-06-03T12:58:16.493" v="3107" actId="1076"/>
        <pc:sldMkLst>
          <pc:docMk/>
          <pc:sldMk cId="2785247732" sldId="278"/>
        </pc:sldMkLst>
        <pc:spChg chg="mod">
          <ac:chgData name="Shaull Almagor" userId="8645cb83-8b7b-49a9-bd65-d45410fc7dcc" providerId="ADAL" clId="{BEC5CF49-32E6-4FDD-ACDF-56D6DB67B8C4}" dt="2024-06-03T11:44:23.055" v="2296"/>
          <ac:spMkLst>
            <pc:docMk/>
            <pc:sldMk cId="2785247732" sldId="278"/>
            <ac:spMk id="2" creationId="{4D7539AE-CAF3-7744-D48A-8E75A05C61DF}"/>
          </ac:spMkLst>
        </pc:spChg>
        <pc:spChg chg="add 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3" creationId="{E4FAD212-A76C-B240-B6E3-0C17EF4C590E}"/>
          </ac:spMkLst>
        </pc:spChg>
        <pc:spChg chg="del">
          <ac:chgData name="Shaull Almagor" userId="8645cb83-8b7b-49a9-bd65-d45410fc7dcc" providerId="ADAL" clId="{BEC5CF49-32E6-4FDD-ACDF-56D6DB67B8C4}" dt="2024-06-03T11:44:25.639" v="2297" actId="478"/>
          <ac:spMkLst>
            <pc:docMk/>
            <pc:sldMk cId="2785247732" sldId="278"/>
            <ac:spMk id="5" creationId="{B0A49FB3-2E4A-A90F-C864-76847E2A7445}"/>
          </ac:spMkLst>
        </pc:spChg>
        <pc:spChg chg="del">
          <ac:chgData name="Shaull Almagor" userId="8645cb83-8b7b-49a9-bd65-d45410fc7dcc" providerId="ADAL" clId="{BEC5CF49-32E6-4FDD-ACDF-56D6DB67B8C4}" dt="2024-06-03T11:44:43.436" v="2302" actId="478"/>
          <ac:spMkLst>
            <pc:docMk/>
            <pc:sldMk cId="2785247732" sldId="278"/>
            <ac:spMk id="6" creationId="{32C17F63-AD84-F058-4ECD-8BFCC3563053}"/>
          </ac:spMkLst>
        </pc:spChg>
        <pc:spChg chg="add 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7" creationId="{0718E8E4-961F-6B11-E1C8-C638DC03F46A}"/>
          </ac:spMkLst>
        </pc:spChg>
        <pc:spChg chg="add mod">
          <ac:chgData name="Shaull Almagor" userId="8645cb83-8b7b-49a9-bd65-d45410fc7dcc" providerId="ADAL" clId="{BEC5CF49-32E6-4FDD-ACDF-56D6DB67B8C4}" dt="2024-06-03T12:58:16.493" v="3107" actId="1076"/>
          <ac:spMkLst>
            <pc:docMk/>
            <pc:sldMk cId="2785247732" sldId="278"/>
            <ac:spMk id="9" creationId="{31D0C6FA-2CA5-7DC3-B94B-48FB6282B648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24" creationId="{46F3EA83-7BBF-7AC5-6053-F985C80B3DA4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25" creationId="{B476F921-DEB8-0783-7BDE-C0FB64FCD3D4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26" creationId="{6DB0D5C2-0FAC-23ED-4CC0-17E48E30E4DD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27" creationId="{DE0940A1-2F7F-359B-EAEC-7FBC37261D77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28" creationId="{69AF6E6F-D9C2-133D-DE66-702DD02CEFED}"/>
          </ac:spMkLst>
        </pc:spChg>
        <pc:spChg chg="del mod">
          <ac:chgData name="Shaull Almagor" userId="8645cb83-8b7b-49a9-bd65-d45410fc7dcc" providerId="ADAL" clId="{BEC5CF49-32E6-4FDD-ACDF-56D6DB67B8C4}" dt="2024-06-03T11:44:32.833" v="2299" actId="478"/>
          <ac:spMkLst>
            <pc:docMk/>
            <pc:sldMk cId="2785247732" sldId="278"/>
            <ac:spMk id="29" creationId="{85ED88ED-B0E7-8D9F-907D-50D6ED6B2C76}"/>
          </ac:spMkLst>
        </pc:spChg>
        <pc:spChg chg="del mod">
          <ac:chgData name="Shaull Almagor" userId="8645cb83-8b7b-49a9-bd65-d45410fc7dcc" providerId="ADAL" clId="{BEC5CF49-32E6-4FDD-ACDF-56D6DB67B8C4}" dt="2024-06-03T11:44:42.891" v="2301" actId="478"/>
          <ac:spMkLst>
            <pc:docMk/>
            <pc:sldMk cId="2785247732" sldId="278"/>
            <ac:spMk id="30" creationId="{B361886E-0D66-78AC-33B9-9F7944898A5B}"/>
          </ac:spMkLst>
        </pc:spChg>
        <pc:spChg chg="del mod">
          <ac:chgData name="Shaull Almagor" userId="8645cb83-8b7b-49a9-bd65-d45410fc7dcc" providerId="ADAL" clId="{BEC5CF49-32E6-4FDD-ACDF-56D6DB67B8C4}" dt="2024-06-03T11:44:51.914" v="2306" actId="478"/>
          <ac:spMkLst>
            <pc:docMk/>
            <pc:sldMk cId="2785247732" sldId="278"/>
            <ac:spMk id="31" creationId="{C988BFA3-DDD5-DC8B-41BC-3FEA58B195EE}"/>
          </ac:spMkLst>
        </pc:spChg>
        <pc:spChg chg="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32" creationId="{1F6EA62C-1762-EA3B-D765-2A6BE455A260}"/>
          </ac:spMkLst>
        </pc:spChg>
        <pc:spChg chg="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33" creationId="{61745E59-906A-F63C-1D4C-D67DC375F4D6}"/>
          </ac:spMkLst>
        </pc:spChg>
        <pc:spChg chg="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34" creationId="{1E3D7940-1E1C-AE5F-9CF4-1F67C166B690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35" creationId="{31BA0F60-9A47-C2D6-D633-FB72CABCED7A}"/>
          </ac:spMkLst>
        </pc:spChg>
        <pc:spChg chg="add del mod">
          <ac:chgData name="Shaull Almagor" userId="8645cb83-8b7b-49a9-bd65-d45410fc7dcc" providerId="ADAL" clId="{BEC5CF49-32E6-4FDD-ACDF-56D6DB67B8C4}" dt="2024-06-03T11:56:46.123" v="2458" actId="478"/>
          <ac:spMkLst>
            <pc:docMk/>
            <pc:sldMk cId="2785247732" sldId="278"/>
            <ac:spMk id="36" creationId="{060ED6FD-213E-83C9-8A3A-2B25674CAAD7}"/>
          </ac:spMkLst>
        </pc:spChg>
        <pc:spChg chg="add 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37" creationId="{D4BB877C-166E-7E0B-A239-3BB9BCBCD10E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2" creationId="{5680208B-78B8-CE3D-EB97-8D85F794962E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3" creationId="{E54A68AD-F3DE-71B8-B43D-FD423E48E239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4" creationId="{27421C4D-8C8E-895B-A7A9-69A95AF94D06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5" creationId="{6E991528-1DF0-73ED-1D73-48A09A924C64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6" creationId="{E12C124E-DF90-05F7-7061-F3EBF448D4CA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7" creationId="{A4C13A06-4E5A-45FB-EA7C-328EB73FC80C}"/>
          </ac:spMkLst>
        </pc:spChg>
        <pc:spChg chg="add del mod">
          <ac:chgData name="Shaull Almagor" userId="8645cb83-8b7b-49a9-bd65-d45410fc7dcc" providerId="ADAL" clId="{BEC5CF49-32E6-4FDD-ACDF-56D6DB67B8C4}" dt="2024-06-03T11:55:47.408" v="2453" actId="478"/>
          <ac:spMkLst>
            <pc:docMk/>
            <pc:sldMk cId="2785247732" sldId="278"/>
            <ac:spMk id="48" creationId="{962BCC07-20F4-647B-6029-4C7D1CDCABA6}"/>
          </ac:spMkLst>
        </pc:spChg>
        <pc:spChg chg="add 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49" creationId="{5AA4D9C6-DC78-3911-1890-78EE6387F650}"/>
          </ac:spMkLst>
        </pc:spChg>
        <pc:spChg chg="add mod">
          <ac:chgData name="Shaull Almagor" userId="8645cb83-8b7b-49a9-bd65-d45410fc7dcc" providerId="ADAL" clId="{BEC5CF49-32E6-4FDD-ACDF-56D6DB67B8C4}" dt="2024-06-03T12:35:52.838" v="2824" actId="1035"/>
          <ac:spMkLst>
            <pc:docMk/>
            <pc:sldMk cId="2785247732" sldId="278"/>
            <ac:spMk id="57" creationId="{1B2EBFB4-A941-D054-EB15-0504DC5613F4}"/>
          </ac:spMkLst>
        </pc:spChg>
        <pc:spChg chg="add mod">
          <ac:chgData name="Shaull Almagor" userId="8645cb83-8b7b-49a9-bd65-d45410fc7dcc" providerId="ADAL" clId="{BEC5CF49-32E6-4FDD-ACDF-56D6DB67B8C4}" dt="2024-06-03T12:38:27.184" v="2982" actId="20577"/>
          <ac:spMkLst>
            <pc:docMk/>
            <pc:sldMk cId="2785247732" sldId="278"/>
            <ac:spMk id="60" creationId="{3E65C109-705C-32F3-D952-35F75BA61F18}"/>
          </ac:spMkLst>
        </pc:spChg>
        <pc:spChg chg="add mod">
          <ac:chgData name="Shaull Almagor" userId="8645cb83-8b7b-49a9-bd65-d45410fc7dcc" providerId="ADAL" clId="{BEC5CF49-32E6-4FDD-ACDF-56D6DB67B8C4}" dt="2024-06-03T12:39:53.439" v="3050" actId="1076"/>
          <ac:spMkLst>
            <pc:docMk/>
            <pc:sldMk cId="2785247732" sldId="278"/>
            <ac:spMk id="61" creationId="{5BA80C65-7255-14DA-D613-9AA75411C3B6}"/>
          </ac:spMkLst>
        </pc:spChg>
        <pc:spChg chg="add mod">
          <ac:chgData name="Shaull Almagor" userId="8645cb83-8b7b-49a9-bd65-d45410fc7dcc" providerId="ADAL" clId="{BEC5CF49-32E6-4FDD-ACDF-56D6DB67B8C4}" dt="2024-06-03T12:39:53.439" v="3050" actId="1076"/>
          <ac:spMkLst>
            <pc:docMk/>
            <pc:sldMk cId="2785247732" sldId="278"/>
            <ac:spMk id="62" creationId="{6E463ABB-E6E7-1DF3-B89C-15A29043F40C}"/>
          </ac:spMkLst>
        </pc:spChg>
        <pc:spChg chg="add mod">
          <ac:chgData name="Shaull Almagor" userId="8645cb83-8b7b-49a9-bd65-d45410fc7dcc" providerId="ADAL" clId="{BEC5CF49-32E6-4FDD-ACDF-56D6DB67B8C4}" dt="2024-06-03T12:39:53.439" v="3050" actId="1076"/>
          <ac:spMkLst>
            <pc:docMk/>
            <pc:sldMk cId="2785247732" sldId="278"/>
            <ac:spMk id="63" creationId="{5350818E-C7F8-9C4F-5DC7-FC55205F1CE0}"/>
          </ac:spMkLst>
        </pc:spChg>
        <pc:spChg chg="add mod">
          <ac:chgData name="Shaull Almagor" userId="8645cb83-8b7b-49a9-bd65-d45410fc7dcc" providerId="ADAL" clId="{BEC5CF49-32E6-4FDD-ACDF-56D6DB67B8C4}" dt="2024-06-03T12:39:53.439" v="3050" actId="1076"/>
          <ac:spMkLst>
            <pc:docMk/>
            <pc:sldMk cId="2785247732" sldId="278"/>
            <ac:spMk id="1024" creationId="{8BBA5CF8-D647-14CA-297B-CED6A450B8F0}"/>
          </ac:spMkLst>
        </pc:sp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10" creationId="{870BA6AE-02B0-C802-51E0-9503FD5F05C8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12" creationId="{CF0CD129-E810-757C-923C-DB94777256CF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13" creationId="{4A3D6171-4791-3846-3334-7655E2AF0985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38" creationId="{4CBCD289-658D-D87E-EFDB-3B5970BECCD8}"/>
          </ac:graphicFrameMkLst>
        </pc:graphicFrameChg>
        <pc:graphicFrameChg chg="add del mod">
          <ac:chgData name="Shaull Almagor" userId="8645cb83-8b7b-49a9-bd65-d45410fc7dcc" providerId="ADAL" clId="{BEC5CF49-32E6-4FDD-ACDF-56D6DB67B8C4}" dt="2024-06-03T11:55:47.408" v="2453" actId="478"/>
          <ac:graphicFrameMkLst>
            <pc:docMk/>
            <pc:sldMk cId="2785247732" sldId="278"/>
            <ac:graphicFrameMk id="40" creationId="{02715226-22CE-6F26-EB75-EFA850F120E7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41" creationId="{9E21736C-76B7-7715-0795-7E06F4223724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0" creationId="{655FA0E8-463E-ADB1-778B-F0CD3EBC18E8}"/>
          </ac:graphicFrameMkLst>
        </pc:graphicFrameChg>
        <pc:graphicFrameChg chg="add mod modGraphic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1" creationId="{EA6E2899-2264-8294-72F0-F3E44D84889B}"/>
          </ac:graphicFrameMkLst>
        </pc:graphicFrameChg>
        <pc:graphicFrameChg chg="add mod modGraphic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2" creationId="{B3129983-8E92-2977-2EEA-A959A423EF4F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3" creationId="{34F77347-9BA3-402D-76EF-F55F413EA85D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5" creationId="{4844A0C9-7C22-0A30-A225-7F9890C80FF4}"/>
          </ac:graphicFrameMkLst>
        </pc:graphicFrameChg>
        <pc:graphicFrameChg chg="add mod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6" creationId="{5932B364-CAC1-9EF0-3B6D-B80519B952E6}"/>
          </ac:graphicFrameMkLst>
        </pc:graphicFrameChg>
        <pc:graphicFrameChg chg="add del mod">
          <ac:chgData name="Shaull Almagor" userId="8645cb83-8b7b-49a9-bd65-d45410fc7dcc" providerId="ADAL" clId="{BEC5CF49-32E6-4FDD-ACDF-56D6DB67B8C4}" dt="2024-06-03T12:03:31.258" v="2578" actId="478"/>
          <ac:graphicFrameMkLst>
            <pc:docMk/>
            <pc:sldMk cId="2785247732" sldId="278"/>
            <ac:graphicFrameMk id="58" creationId="{8AD7A92E-80AD-EB5D-FA12-8A6D63AD2CC6}"/>
          </ac:graphicFrameMkLst>
        </pc:graphicFrameChg>
        <pc:graphicFrameChg chg="add mod modGraphic">
          <ac:chgData name="Shaull Almagor" userId="8645cb83-8b7b-49a9-bd65-d45410fc7dcc" providerId="ADAL" clId="{BEC5CF49-32E6-4FDD-ACDF-56D6DB67B8C4}" dt="2024-06-03T12:35:52.838" v="2824" actId="1035"/>
          <ac:graphicFrameMkLst>
            <pc:docMk/>
            <pc:sldMk cId="2785247732" sldId="278"/>
            <ac:graphicFrameMk id="59" creationId="{593EFD69-9398-BE2B-6F62-C1C438F82039}"/>
          </ac:graphicFrameMkLst>
        </pc:graphicFrameChg>
        <pc:picChg chg="del mod">
          <ac:chgData name="Shaull Almagor" userId="8645cb83-8b7b-49a9-bd65-d45410fc7dcc" providerId="ADAL" clId="{BEC5CF49-32E6-4FDD-ACDF-56D6DB67B8C4}" dt="2024-06-03T11:44:43.436" v="2302" actId="478"/>
          <ac:picMkLst>
            <pc:docMk/>
            <pc:sldMk cId="2785247732" sldId="278"/>
            <ac:picMk id="4" creationId="{47A7471C-6D89-8672-C6E2-E3E800487820}"/>
          </ac:picMkLst>
        </pc:picChg>
        <pc:picChg chg="del mod">
          <ac:chgData name="Shaull Almagor" userId="8645cb83-8b7b-49a9-bd65-d45410fc7dcc" providerId="ADAL" clId="{BEC5CF49-32E6-4FDD-ACDF-56D6DB67B8C4}" dt="2024-06-03T11:44:50.700" v="2305" actId="478"/>
          <ac:picMkLst>
            <pc:docMk/>
            <pc:sldMk cId="2785247732" sldId="278"/>
            <ac:picMk id="8" creationId="{44967888-CE12-CCFF-E49D-1669B559F941}"/>
          </ac:picMkLst>
        </pc:picChg>
        <pc:picChg chg="add mod">
          <ac:chgData name="Shaull Almagor" userId="8645cb83-8b7b-49a9-bd65-d45410fc7dcc" providerId="ADAL" clId="{BEC5CF49-32E6-4FDD-ACDF-56D6DB67B8C4}" dt="2024-06-03T12:35:52.838" v="2824" actId="1035"/>
          <ac:picMkLst>
            <pc:docMk/>
            <pc:sldMk cId="2785247732" sldId="278"/>
            <ac:picMk id="11" creationId="{97417321-AD83-8739-9410-2A0B8145F7A4}"/>
          </ac:picMkLst>
        </pc:picChg>
        <pc:picChg chg="add mod">
          <ac:chgData name="Shaull Almagor" userId="8645cb83-8b7b-49a9-bd65-d45410fc7dcc" providerId="ADAL" clId="{BEC5CF49-32E6-4FDD-ACDF-56D6DB67B8C4}" dt="2024-06-03T12:35:52.838" v="2824" actId="1035"/>
          <ac:picMkLst>
            <pc:docMk/>
            <pc:sldMk cId="2785247732" sldId="278"/>
            <ac:picMk id="39" creationId="{59F9F18C-D9F5-6DA4-3998-51BF2865EE5E}"/>
          </ac:picMkLst>
        </pc:picChg>
        <pc:picChg chg="add mod">
          <ac:chgData name="Shaull Almagor" userId="8645cb83-8b7b-49a9-bd65-d45410fc7dcc" providerId="ADAL" clId="{BEC5CF49-32E6-4FDD-ACDF-56D6DB67B8C4}" dt="2024-06-03T12:35:52.838" v="2824" actId="1035"/>
          <ac:picMkLst>
            <pc:docMk/>
            <pc:sldMk cId="2785247732" sldId="278"/>
            <ac:picMk id="54" creationId="{708DA1AE-E013-4F1F-2F06-1F4F4EC6A22E}"/>
          </ac:picMkLst>
        </pc:picChg>
        <pc:picChg chg="del mod">
          <ac:chgData name="Shaull Almagor" userId="8645cb83-8b7b-49a9-bd65-d45410fc7dcc" providerId="ADAL" clId="{BEC5CF49-32E6-4FDD-ACDF-56D6DB67B8C4}" dt="2024-06-03T11:44:31.437" v="2298" actId="478"/>
          <ac:picMkLst>
            <pc:docMk/>
            <pc:sldMk cId="2785247732" sldId="278"/>
            <ac:picMk id="1026" creationId="{93364E49-EAC1-FB1E-8DD9-B6C7E4E4675E}"/>
          </ac:picMkLst>
        </pc:picChg>
        <pc:cxnChg chg="add del mod">
          <ac:chgData name="Shaull Almagor" userId="8645cb83-8b7b-49a9-bd65-d45410fc7dcc" providerId="ADAL" clId="{BEC5CF49-32E6-4FDD-ACDF-56D6DB67B8C4}" dt="2024-06-03T11:47:17.681" v="2322" actId="478"/>
          <ac:cxnSpMkLst>
            <pc:docMk/>
            <pc:sldMk cId="2785247732" sldId="278"/>
            <ac:cxnSpMk id="15" creationId="{5ADA69E6-BC17-B03D-EE46-1DC31C2BAB51}"/>
          </ac:cxnSpMkLst>
        </pc:cxnChg>
        <pc:cxnChg chg="add del mod">
          <ac:chgData name="Shaull Almagor" userId="8645cb83-8b7b-49a9-bd65-d45410fc7dcc" providerId="ADAL" clId="{BEC5CF49-32E6-4FDD-ACDF-56D6DB67B8C4}" dt="2024-06-03T11:48:59.008" v="2326" actId="478"/>
          <ac:cxnSpMkLst>
            <pc:docMk/>
            <pc:sldMk cId="2785247732" sldId="278"/>
            <ac:cxnSpMk id="21" creationId="{20F97B05-E8EC-97A0-1D83-2D139D17C800}"/>
          </ac:cxnSpMkLst>
        </pc:cxnChg>
      </pc:sldChg>
      <pc:sldChg chg="add del">
        <pc:chgData name="Shaull Almagor" userId="8645cb83-8b7b-49a9-bd65-d45410fc7dcc" providerId="ADAL" clId="{BEC5CF49-32E6-4FDD-ACDF-56D6DB67B8C4}" dt="2024-06-10T11:47:38.515" v="3899" actId="47"/>
        <pc:sldMkLst>
          <pc:docMk/>
          <pc:sldMk cId="2489660122" sldId="279"/>
        </pc:sldMkLst>
      </pc:sldChg>
      <pc:sldChg chg="addSp modSp mod modAnim">
        <pc:chgData name="Shaull Almagor" userId="8645cb83-8b7b-49a9-bd65-d45410fc7dcc" providerId="ADAL" clId="{BEC5CF49-32E6-4FDD-ACDF-56D6DB67B8C4}" dt="2024-06-13T07:06:05.102" v="4591"/>
        <pc:sldMkLst>
          <pc:docMk/>
          <pc:sldMk cId="3793925274" sldId="280"/>
        </pc:sldMkLst>
        <pc:spChg chg="add mod">
          <ac:chgData name="Shaull Almagor" userId="8645cb83-8b7b-49a9-bd65-d45410fc7dcc" providerId="ADAL" clId="{BEC5CF49-32E6-4FDD-ACDF-56D6DB67B8C4}" dt="2024-06-06T12:13:00.873" v="3110" actId="1076"/>
          <ac:spMkLst>
            <pc:docMk/>
            <pc:sldMk cId="3793925274" sldId="280"/>
            <ac:spMk id="3" creationId="{7B4E90CF-4CD8-FE62-1FAA-3FAABD0B0E3B}"/>
          </ac:spMkLst>
        </pc:spChg>
        <pc:spChg chg="add mod">
          <ac:chgData name="Shaull Almagor" userId="8645cb83-8b7b-49a9-bd65-d45410fc7dcc" providerId="ADAL" clId="{BEC5CF49-32E6-4FDD-ACDF-56D6DB67B8C4}" dt="2024-06-06T12:13:00.873" v="3110" actId="1076"/>
          <ac:spMkLst>
            <pc:docMk/>
            <pc:sldMk cId="3793925274" sldId="280"/>
            <ac:spMk id="11" creationId="{E55EB387-4B50-D157-73E6-6A36E7F41089}"/>
          </ac:spMkLst>
        </pc:spChg>
      </pc:sldChg>
      <pc:sldChg chg="addSp modSp modAnim">
        <pc:chgData name="Shaull Almagor" userId="8645cb83-8b7b-49a9-bd65-d45410fc7dcc" providerId="ADAL" clId="{BEC5CF49-32E6-4FDD-ACDF-56D6DB67B8C4}" dt="2024-06-06T12:13:46.617" v="3112"/>
        <pc:sldMkLst>
          <pc:docMk/>
          <pc:sldMk cId="1508361981" sldId="281"/>
        </pc:sldMkLst>
        <pc:spChg chg="add mod">
          <ac:chgData name="Shaull Almagor" userId="8645cb83-8b7b-49a9-bd65-d45410fc7dcc" providerId="ADAL" clId="{BEC5CF49-32E6-4FDD-ACDF-56D6DB67B8C4}" dt="2024-06-06T12:13:30.027" v="3111"/>
          <ac:spMkLst>
            <pc:docMk/>
            <pc:sldMk cId="1508361981" sldId="281"/>
            <ac:spMk id="3" creationId="{6AC33C36-526C-C45E-EA42-01118C765CF1}"/>
          </ac:spMkLst>
        </pc:spChg>
        <pc:spChg chg="add mod">
          <ac:chgData name="Shaull Almagor" userId="8645cb83-8b7b-49a9-bd65-d45410fc7dcc" providerId="ADAL" clId="{BEC5CF49-32E6-4FDD-ACDF-56D6DB67B8C4}" dt="2024-06-06T12:13:30.027" v="3111"/>
          <ac:spMkLst>
            <pc:docMk/>
            <pc:sldMk cId="1508361981" sldId="281"/>
            <ac:spMk id="11" creationId="{8D46D2E3-268D-2625-F092-7ECED9B2EBD2}"/>
          </ac:spMkLst>
        </pc:spChg>
      </pc:sldChg>
      <pc:sldChg chg="modAnim">
        <pc:chgData name="Shaull Almagor" userId="8645cb83-8b7b-49a9-bd65-d45410fc7dcc" providerId="ADAL" clId="{BEC5CF49-32E6-4FDD-ACDF-56D6DB67B8C4}" dt="2024-06-13T07:07:30.860" v="4592"/>
        <pc:sldMkLst>
          <pc:docMk/>
          <pc:sldMk cId="2111728188" sldId="282"/>
        </pc:sldMkLst>
      </pc:sldChg>
      <pc:sldChg chg="modAnim">
        <pc:chgData name="Shaull Almagor" userId="8645cb83-8b7b-49a9-bd65-d45410fc7dcc" providerId="ADAL" clId="{BEC5CF49-32E6-4FDD-ACDF-56D6DB67B8C4}" dt="2024-06-13T07:08:55.991" v="4595"/>
        <pc:sldMkLst>
          <pc:docMk/>
          <pc:sldMk cId="1699092566" sldId="284"/>
        </pc:sldMkLst>
      </pc:sldChg>
      <pc:sldChg chg="addSp delSp modSp mod modAnim">
        <pc:chgData name="Shaull Almagor" userId="8645cb83-8b7b-49a9-bd65-d45410fc7dcc" providerId="ADAL" clId="{BEC5CF49-32E6-4FDD-ACDF-56D6DB67B8C4}" dt="2024-06-13T07:18:29.551" v="4612"/>
        <pc:sldMkLst>
          <pc:docMk/>
          <pc:sldMk cId="845796861" sldId="286"/>
        </pc:sldMkLst>
        <pc:spChg chg="mod">
          <ac:chgData name="Shaull Almagor" userId="8645cb83-8b7b-49a9-bd65-d45410fc7dcc" providerId="ADAL" clId="{BEC5CF49-32E6-4FDD-ACDF-56D6DB67B8C4}" dt="2024-06-06T12:26:07.134" v="3113" actId="14100"/>
          <ac:spMkLst>
            <pc:docMk/>
            <pc:sldMk cId="845796861" sldId="286"/>
            <ac:spMk id="6" creationId="{8E3DE4E8-034B-6A31-9DA6-0BB22DA8B249}"/>
          </ac:spMkLst>
        </pc:spChg>
        <pc:spChg chg="add mod">
          <ac:chgData name="Shaull Almagor" userId="8645cb83-8b7b-49a9-bd65-d45410fc7dcc" providerId="ADAL" clId="{BEC5CF49-32E6-4FDD-ACDF-56D6DB67B8C4}" dt="2024-06-06T12:36:29.353" v="3236" actId="20577"/>
          <ac:spMkLst>
            <pc:docMk/>
            <pc:sldMk cId="845796861" sldId="286"/>
            <ac:spMk id="7" creationId="{842688AD-213F-F45F-067C-3D3728C4F107}"/>
          </ac:spMkLst>
        </pc:spChg>
        <pc:spChg chg="add mod">
          <ac:chgData name="Shaull Almagor" userId="8645cb83-8b7b-49a9-bd65-d45410fc7dcc" providerId="ADAL" clId="{BEC5CF49-32E6-4FDD-ACDF-56D6DB67B8C4}" dt="2024-06-06T12:36:37.308" v="3245" actId="20577"/>
          <ac:spMkLst>
            <pc:docMk/>
            <pc:sldMk cId="845796861" sldId="286"/>
            <ac:spMk id="8" creationId="{183831FB-BFE0-0A9F-E42A-F1E8518F199A}"/>
          </ac:spMkLst>
        </pc:spChg>
        <pc:spChg chg="add del mod">
          <ac:chgData name="Shaull Almagor" userId="8645cb83-8b7b-49a9-bd65-d45410fc7dcc" providerId="ADAL" clId="{BEC5CF49-32E6-4FDD-ACDF-56D6DB67B8C4}" dt="2024-06-06T12:29:40.312" v="3160"/>
          <ac:spMkLst>
            <pc:docMk/>
            <pc:sldMk cId="845796861" sldId="286"/>
            <ac:spMk id="8" creationId="{3CA9AB9C-EC9C-2273-A560-DBBB6E422658}"/>
          </ac:spMkLst>
        </pc:spChg>
        <pc:spChg chg="add mod">
          <ac:chgData name="Shaull Almagor" userId="8645cb83-8b7b-49a9-bd65-d45410fc7dcc" providerId="ADAL" clId="{BEC5CF49-32E6-4FDD-ACDF-56D6DB67B8C4}" dt="2024-06-10T11:17:10.225" v="3332" actId="20577"/>
          <ac:spMkLst>
            <pc:docMk/>
            <pc:sldMk cId="845796861" sldId="286"/>
            <ac:spMk id="9" creationId="{0CAEF1A1-4294-3523-8AA7-8DA60385BDCB}"/>
          </ac:spMkLst>
        </pc:spChg>
        <pc:spChg chg="add del">
          <ac:chgData name="Shaull Almagor" userId="8645cb83-8b7b-49a9-bd65-d45410fc7dcc" providerId="ADAL" clId="{BEC5CF49-32E6-4FDD-ACDF-56D6DB67B8C4}" dt="2024-06-06T12:29:42.518" v="3161" actId="478"/>
          <ac:spMkLst>
            <pc:docMk/>
            <pc:sldMk cId="845796861" sldId="286"/>
            <ac:spMk id="9" creationId="{7DBB70CD-EF45-1BE3-85E3-6DD386E76642}"/>
          </ac:spMkLst>
        </pc:spChg>
        <pc:spChg chg="add mod">
          <ac:chgData name="Shaull Almagor" userId="8645cb83-8b7b-49a9-bd65-d45410fc7dcc" providerId="ADAL" clId="{BEC5CF49-32E6-4FDD-ACDF-56D6DB67B8C4}" dt="2024-06-06T12:30:16.263" v="3167" actId="20577"/>
          <ac:spMkLst>
            <pc:docMk/>
            <pc:sldMk cId="845796861" sldId="286"/>
            <ac:spMk id="10" creationId="{CBC7449A-7C98-52C3-8098-4AC3630169AD}"/>
          </ac:spMkLst>
        </pc:spChg>
        <pc:spChg chg="add mod">
          <ac:chgData name="Shaull Almagor" userId="8645cb83-8b7b-49a9-bd65-d45410fc7dcc" providerId="ADAL" clId="{BEC5CF49-32E6-4FDD-ACDF-56D6DB67B8C4}" dt="2024-06-06T12:34:26.677" v="3183" actId="20577"/>
          <ac:spMkLst>
            <pc:docMk/>
            <pc:sldMk cId="845796861" sldId="286"/>
            <ac:spMk id="11" creationId="{8DD6A685-E4B6-3E09-A5BF-49C11E0B3D1E}"/>
          </ac:spMkLst>
        </pc:spChg>
        <pc:spChg chg="add mod">
          <ac:chgData name="Shaull Almagor" userId="8645cb83-8b7b-49a9-bd65-d45410fc7dcc" providerId="ADAL" clId="{BEC5CF49-32E6-4FDD-ACDF-56D6DB67B8C4}" dt="2024-06-06T12:34:29.085" v="3185" actId="20577"/>
          <ac:spMkLst>
            <pc:docMk/>
            <pc:sldMk cId="845796861" sldId="286"/>
            <ac:spMk id="12" creationId="{93849FAC-78A9-EA9D-A468-C4F965D80D67}"/>
          </ac:spMkLst>
        </pc:spChg>
        <pc:spChg chg="add mod">
          <ac:chgData name="Shaull Almagor" userId="8645cb83-8b7b-49a9-bd65-d45410fc7dcc" providerId="ADAL" clId="{BEC5CF49-32E6-4FDD-ACDF-56D6DB67B8C4}" dt="2024-06-06T12:34:31.038" v="3187" actId="20577"/>
          <ac:spMkLst>
            <pc:docMk/>
            <pc:sldMk cId="845796861" sldId="286"/>
            <ac:spMk id="13" creationId="{CE8FCFD0-119D-27B2-F059-1ED61D887E68}"/>
          </ac:spMkLst>
        </pc:spChg>
        <pc:spChg chg="add mod">
          <ac:chgData name="Shaull Almagor" userId="8645cb83-8b7b-49a9-bd65-d45410fc7dcc" providerId="ADAL" clId="{BEC5CF49-32E6-4FDD-ACDF-56D6DB67B8C4}" dt="2024-06-06T12:34:32.917" v="3189" actId="20577"/>
          <ac:spMkLst>
            <pc:docMk/>
            <pc:sldMk cId="845796861" sldId="286"/>
            <ac:spMk id="14" creationId="{58C2F225-D986-DF77-6758-0C5FF0392E35}"/>
          </ac:spMkLst>
        </pc:spChg>
        <pc:spChg chg="add mod">
          <ac:chgData name="Shaull Almagor" userId="8645cb83-8b7b-49a9-bd65-d45410fc7dcc" providerId="ADAL" clId="{BEC5CF49-32E6-4FDD-ACDF-56D6DB67B8C4}" dt="2024-06-06T12:34:35.045" v="3191" actId="20577"/>
          <ac:spMkLst>
            <pc:docMk/>
            <pc:sldMk cId="845796861" sldId="286"/>
            <ac:spMk id="15" creationId="{C70384C4-650E-03FC-11E2-513FBDDE8ECC}"/>
          </ac:spMkLst>
        </pc:spChg>
        <pc:spChg chg="add mod">
          <ac:chgData name="Shaull Almagor" userId="8645cb83-8b7b-49a9-bd65-d45410fc7dcc" providerId="ADAL" clId="{BEC5CF49-32E6-4FDD-ACDF-56D6DB67B8C4}" dt="2024-06-06T12:34:37.223" v="3193" actId="20577"/>
          <ac:spMkLst>
            <pc:docMk/>
            <pc:sldMk cId="845796861" sldId="286"/>
            <ac:spMk id="16" creationId="{3A176FEA-EDD1-4774-58A1-7ED990FAB61E}"/>
          </ac:spMkLst>
        </pc:spChg>
        <pc:spChg chg="add mod">
          <ac:chgData name="Shaull Almagor" userId="8645cb83-8b7b-49a9-bd65-d45410fc7dcc" providerId="ADAL" clId="{BEC5CF49-32E6-4FDD-ACDF-56D6DB67B8C4}" dt="2024-06-06T12:34:39.694" v="3195" actId="20577"/>
          <ac:spMkLst>
            <pc:docMk/>
            <pc:sldMk cId="845796861" sldId="286"/>
            <ac:spMk id="17" creationId="{5C79DE6A-B363-DACB-5C3B-2C69B0C05A10}"/>
          </ac:spMkLst>
        </pc:spChg>
        <pc:spChg chg="add mod">
          <ac:chgData name="Shaull Almagor" userId="8645cb83-8b7b-49a9-bd65-d45410fc7dcc" providerId="ADAL" clId="{BEC5CF49-32E6-4FDD-ACDF-56D6DB67B8C4}" dt="2024-06-06T12:34:10.922" v="3175"/>
          <ac:spMkLst>
            <pc:docMk/>
            <pc:sldMk cId="845796861" sldId="286"/>
            <ac:spMk id="18" creationId="{9B3A5EE8-F7DD-A109-EF49-41AAB4E94203}"/>
          </ac:spMkLst>
        </pc:spChg>
        <pc:spChg chg="add mod">
          <ac:chgData name="Shaull Almagor" userId="8645cb83-8b7b-49a9-bd65-d45410fc7dcc" providerId="ADAL" clId="{BEC5CF49-32E6-4FDD-ACDF-56D6DB67B8C4}" dt="2024-06-10T11:24:39.138" v="3441" actId="207"/>
          <ac:spMkLst>
            <pc:docMk/>
            <pc:sldMk cId="845796861" sldId="286"/>
            <ac:spMk id="18" creationId="{F56AD48A-2CE8-8EB8-FA9B-7C3B004DFFAE}"/>
          </ac:spMkLst>
        </pc:spChg>
        <pc:spChg chg="add mod">
          <ac:chgData name="Shaull Almagor" userId="8645cb83-8b7b-49a9-bd65-d45410fc7dcc" providerId="ADAL" clId="{BEC5CF49-32E6-4FDD-ACDF-56D6DB67B8C4}" dt="2024-06-10T11:24:39.138" v="3441" actId="207"/>
          <ac:spMkLst>
            <pc:docMk/>
            <pc:sldMk cId="845796861" sldId="286"/>
            <ac:spMk id="20" creationId="{6BFCC14C-F1DD-DF89-1628-8AD7F23EF848}"/>
          </ac:spMkLst>
        </pc:spChg>
        <pc:spChg chg="add mod">
          <ac:chgData name="Shaull Almagor" userId="8645cb83-8b7b-49a9-bd65-d45410fc7dcc" providerId="ADAL" clId="{BEC5CF49-32E6-4FDD-ACDF-56D6DB67B8C4}" dt="2024-06-06T12:34:10.922" v="3175"/>
          <ac:spMkLst>
            <pc:docMk/>
            <pc:sldMk cId="845796861" sldId="286"/>
            <ac:spMk id="20" creationId="{79DBCD09-2880-9061-7BDD-113E6109CA0C}"/>
          </ac:spMkLst>
        </pc:spChg>
        <pc:spChg chg="add mod">
          <ac:chgData name="Shaull Almagor" userId="8645cb83-8b7b-49a9-bd65-d45410fc7dcc" providerId="ADAL" clId="{BEC5CF49-32E6-4FDD-ACDF-56D6DB67B8C4}" dt="2024-06-06T12:34:10.922" v="3175"/>
          <ac:spMkLst>
            <pc:docMk/>
            <pc:sldMk cId="845796861" sldId="286"/>
            <ac:spMk id="21" creationId="{5701F6AA-B839-5149-C3B2-9E6B0BDCC0B6}"/>
          </ac:spMkLst>
        </pc:spChg>
        <pc:spChg chg="add mod">
          <ac:chgData name="Shaull Almagor" userId="8645cb83-8b7b-49a9-bd65-d45410fc7dcc" providerId="ADAL" clId="{BEC5CF49-32E6-4FDD-ACDF-56D6DB67B8C4}" dt="2024-06-10T11:24:39.138" v="3441" actId="207"/>
          <ac:spMkLst>
            <pc:docMk/>
            <pc:sldMk cId="845796861" sldId="286"/>
            <ac:spMk id="21" creationId="{FDC03BD8-7A39-AE5C-B5F5-82E6C0F1AB5D}"/>
          </ac:spMkLst>
        </pc:spChg>
        <pc:spChg chg="add mod">
          <ac:chgData name="Shaull Almagor" userId="8645cb83-8b7b-49a9-bd65-d45410fc7dcc" providerId="ADAL" clId="{BEC5CF49-32E6-4FDD-ACDF-56D6DB67B8C4}" dt="2024-06-10T11:22:57.637" v="3407" actId="1076"/>
          <ac:spMkLst>
            <pc:docMk/>
            <pc:sldMk cId="845796861" sldId="286"/>
            <ac:spMk id="28" creationId="{3C3289A5-8952-BE28-7581-743A67B57EA2}"/>
          </ac:spMkLst>
        </pc:spChg>
        <pc:spChg chg="add mod">
          <ac:chgData name="Shaull Almagor" userId="8645cb83-8b7b-49a9-bd65-d45410fc7dcc" providerId="ADAL" clId="{BEC5CF49-32E6-4FDD-ACDF-56D6DB67B8C4}" dt="2024-06-06T12:34:10.922" v="3175"/>
          <ac:spMkLst>
            <pc:docMk/>
            <pc:sldMk cId="845796861" sldId="286"/>
            <ac:spMk id="28" creationId="{8C77C1C3-2870-CCA2-69D6-0398F0BA76F3}"/>
          </ac:spMkLst>
        </pc:spChg>
        <pc:spChg chg="add mod">
          <ac:chgData name="Shaull Almagor" userId="8645cb83-8b7b-49a9-bd65-d45410fc7dcc" providerId="ADAL" clId="{BEC5CF49-32E6-4FDD-ACDF-56D6DB67B8C4}" dt="2024-06-06T12:34:42.109" v="3197" actId="20577"/>
          <ac:spMkLst>
            <pc:docMk/>
            <pc:sldMk cId="845796861" sldId="286"/>
            <ac:spMk id="29" creationId="{532F23C8-4EA3-936B-5E16-4C10235D1CBA}"/>
          </ac:spMkLst>
        </pc:spChg>
        <pc:spChg chg="add mod">
          <ac:chgData name="Shaull Almagor" userId="8645cb83-8b7b-49a9-bd65-d45410fc7dcc" providerId="ADAL" clId="{BEC5CF49-32E6-4FDD-ACDF-56D6DB67B8C4}" dt="2024-06-06T12:34:44.333" v="3199" actId="20577"/>
          <ac:spMkLst>
            <pc:docMk/>
            <pc:sldMk cId="845796861" sldId="286"/>
            <ac:spMk id="30" creationId="{DC9CE345-24FF-C3D3-CCDE-06027E028859}"/>
          </ac:spMkLst>
        </pc:spChg>
        <pc:spChg chg="add mod">
          <ac:chgData name="Shaull Almagor" userId="8645cb83-8b7b-49a9-bd65-d45410fc7dcc" providerId="ADAL" clId="{BEC5CF49-32E6-4FDD-ACDF-56D6DB67B8C4}" dt="2024-06-06T12:34:46.896" v="3201" actId="20577"/>
          <ac:spMkLst>
            <pc:docMk/>
            <pc:sldMk cId="845796861" sldId="286"/>
            <ac:spMk id="31" creationId="{BA3E74CF-5BD8-77B7-CD9F-6E320FB20144}"/>
          </ac:spMkLst>
        </pc:spChg>
        <pc:spChg chg="add mod">
          <ac:chgData name="Shaull Almagor" userId="8645cb83-8b7b-49a9-bd65-d45410fc7dcc" providerId="ADAL" clId="{BEC5CF49-32E6-4FDD-ACDF-56D6DB67B8C4}" dt="2024-06-06T12:34:49.046" v="3203" actId="20577"/>
          <ac:spMkLst>
            <pc:docMk/>
            <pc:sldMk cId="845796861" sldId="286"/>
            <ac:spMk id="32" creationId="{600577A8-4EB0-3408-5449-7AA5A666ADEE}"/>
          </ac:spMkLst>
        </pc:spChg>
        <pc:spChg chg="add mod">
          <ac:chgData name="Shaull Almagor" userId="8645cb83-8b7b-49a9-bd65-d45410fc7dcc" providerId="ADAL" clId="{BEC5CF49-32E6-4FDD-ACDF-56D6DB67B8C4}" dt="2024-06-06T12:34:51.573" v="3205" actId="20577"/>
          <ac:spMkLst>
            <pc:docMk/>
            <pc:sldMk cId="845796861" sldId="286"/>
            <ac:spMk id="33" creationId="{07F752C2-28A2-F5BB-E588-089DC3448AC3}"/>
          </ac:spMkLst>
        </pc:spChg>
        <pc:spChg chg="add mod">
          <ac:chgData name="Shaull Almagor" userId="8645cb83-8b7b-49a9-bd65-d45410fc7dcc" providerId="ADAL" clId="{BEC5CF49-32E6-4FDD-ACDF-56D6DB67B8C4}" dt="2024-06-06T12:34:54.190" v="3207" actId="20577"/>
          <ac:spMkLst>
            <pc:docMk/>
            <pc:sldMk cId="845796861" sldId="286"/>
            <ac:spMk id="34" creationId="{D6179708-3F9C-41D0-48C1-551DBF2AD2FE}"/>
          </ac:spMkLst>
        </pc:spChg>
        <pc:spChg chg="add mod">
          <ac:chgData name="Shaull Almagor" userId="8645cb83-8b7b-49a9-bd65-d45410fc7dcc" providerId="ADAL" clId="{BEC5CF49-32E6-4FDD-ACDF-56D6DB67B8C4}" dt="2024-06-06T12:34:56.136" v="3209" actId="20577"/>
          <ac:spMkLst>
            <pc:docMk/>
            <pc:sldMk cId="845796861" sldId="286"/>
            <ac:spMk id="35" creationId="{75BA0DA6-D328-54C9-53C6-D097162960ED}"/>
          </ac:spMkLst>
        </pc:spChg>
        <pc:spChg chg="add mod">
          <ac:chgData name="Shaull Almagor" userId="8645cb83-8b7b-49a9-bd65-d45410fc7dcc" providerId="ADAL" clId="{BEC5CF49-32E6-4FDD-ACDF-56D6DB67B8C4}" dt="2024-06-06T12:34:58.646" v="3211" actId="20577"/>
          <ac:spMkLst>
            <pc:docMk/>
            <pc:sldMk cId="845796861" sldId="286"/>
            <ac:spMk id="36" creationId="{F4D43CA8-6CBF-470C-8B09-802F87ED9542}"/>
          </ac:spMkLst>
        </pc:spChg>
        <pc:spChg chg="add mod">
          <ac:chgData name="Shaull Almagor" userId="8645cb83-8b7b-49a9-bd65-d45410fc7dcc" providerId="ADAL" clId="{BEC5CF49-32E6-4FDD-ACDF-56D6DB67B8C4}" dt="2024-06-13T07:17:30.481" v="4603" actId="13926"/>
          <ac:spMkLst>
            <pc:docMk/>
            <pc:sldMk cId="845796861" sldId="286"/>
            <ac:spMk id="37" creationId="{31FE4AC2-BA16-99F1-E5A3-31DC9CFD037A}"/>
          </ac:spMkLst>
        </pc:spChg>
        <pc:graphicFrameChg chg="add del mod modGraphic">
          <ac:chgData name="Shaull Almagor" userId="8645cb83-8b7b-49a9-bd65-d45410fc7dcc" providerId="ADAL" clId="{BEC5CF49-32E6-4FDD-ACDF-56D6DB67B8C4}" dt="2024-06-06T12:29:29.841" v="3156" actId="478"/>
          <ac:graphicFrameMkLst>
            <pc:docMk/>
            <pc:sldMk cId="845796861" sldId="286"/>
            <ac:graphicFrameMk id="7" creationId="{1301D2D1-0A53-F313-D91E-B0F0B8E61D08}"/>
          </ac:graphicFrameMkLst>
        </pc:graphicFrameChg>
      </pc:sldChg>
      <pc:sldChg chg="addSp delSp modSp add mod modAnim">
        <pc:chgData name="Shaull Almagor" userId="8645cb83-8b7b-49a9-bd65-d45410fc7dcc" providerId="ADAL" clId="{BEC5CF49-32E6-4FDD-ACDF-56D6DB67B8C4}" dt="2024-06-13T07:26:36.688" v="4613"/>
        <pc:sldMkLst>
          <pc:docMk/>
          <pc:sldMk cId="4092904286" sldId="287"/>
        </pc:sldMkLst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7" creationId="{842688AD-213F-F45F-067C-3D3728C4F107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8" creationId="{183831FB-BFE0-0A9F-E42A-F1E8518F199A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9" creationId="{0CAEF1A1-4294-3523-8AA7-8DA60385BDCB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0" creationId="{CBC7449A-7C98-52C3-8098-4AC3630169AD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1" creationId="{8DD6A685-E4B6-3E09-A5BF-49C11E0B3D1E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2" creationId="{93849FAC-78A9-EA9D-A468-C4F965D80D67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3" creationId="{CE8FCFD0-119D-27B2-F059-1ED61D887E68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4" creationId="{58C2F225-D986-DF77-6758-0C5FF0392E35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5" creationId="{C70384C4-650E-03FC-11E2-513FBDDE8ECC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6" creationId="{3A176FEA-EDD1-4774-58A1-7ED990FAB61E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7" creationId="{5C79DE6A-B363-DACB-5C3B-2C69B0C05A10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18" creationId="{F56AD48A-2CE8-8EB8-FA9B-7C3B004DFFAE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20" creationId="{6BFCC14C-F1DD-DF89-1628-8AD7F23EF848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21" creationId="{FDC03BD8-7A39-AE5C-B5F5-82E6C0F1AB5D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28" creationId="{3C3289A5-8952-BE28-7581-743A67B57EA2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29" creationId="{532F23C8-4EA3-936B-5E16-4C10235D1CBA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0" creationId="{DC9CE345-24FF-C3D3-CCDE-06027E028859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1" creationId="{BA3E74CF-5BD8-77B7-CD9F-6E320FB20144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2" creationId="{600577A8-4EB0-3408-5449-7AA5A666ADEE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3" creationId="{07F752C2-28A2-F5BB-E588-089DC3448AC3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4" creationId="{D6179708-3F9C-41D0-48C1-551DBF2AD2FE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5" creationId="{75BA0DA6-D328-54C9-53C6-D097162960ED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6" creationId="{F4D43CA8-6CBF-470C-8B09-802F87ED9542}"/>
          </ac:spMkLst>
        </pc:spChg>
        <pc:spChg chg="del">
          <ac:chgData name="Shaull Almagor" userId="8645cb83-8b7b-49a9-bd65-d45410fc7dcc" providerId="ADAL" clId="{BEC5CF49-32E6-4FDD-ACDF-56D6DB67B8C4}" dt="2024-06-10T11:25:50.658" v="3446" actId="478"/>
          <ac:spMkLst>
            <pc:docMk/>
            <pc:sldMk cId="4092904286" sldId="287"/>
            <ac:spMk id="37" creationId="{31FE4AC2-BA16-99F1-E5A3-31DC9CFD037A}"/>
          </ac:spMkLst>
        </pc:spChg>
        <pc:spChg chg="add mod">
          <ac:chgData name="Shaull Almagor" userId="8645cb83-8b7b-49a9-bd65-d45410fc7dcc" providerId="ADAL" clId="{BEC5CF49-32E6-4FDD-ACDF-56D6DB67B8C4}" dt="2024-06-10T11:26:03.198" v="3448" actId="1076"/>
          <ac:spMkLst>
            <pc:docMk/>
            <pc:sldMk cId="4092904286" sldId="287"/>
            <ac:spMk id="38" creationId="{6AD1CB4C-22C1-13DC-C1F0-1147A30013BB}"/>
          </ac:spMkLst>
        </pc:spChg>
        <pc:spChg chg="add mod">
          <ac:chgData name="Shaull Almagor" userId="8645cb83-8b7b-49a9-bd65-d45410fc7dcc" providerId="ADAL" clId="{BEC5CF49-32E6-4FDD-ACDF-56D6DB67B8C4}" dt="2024-06-10T11:26:43.625" v="3536" actId="20577"/>
          <ac:spMkLst>
            <pc:docMk/>
            <pc:sldMk cId="4092904286" sldId="287"/>
            <ac:spMk id="39" creationId="{275AA147-6612-1F56-09A6-94D1D4C19999}"/>
          </ac:spMkLst>
        </pc:spChg>
        <pc:spChg chg="add mod">
          <ac:chgData name="Shaull Almagor" userId="8645cb83-8b7b-49a9-bd65-d45410fc7dcc" providerId="ADAL" clId="{BEC5CF49-32E6-4FDD-ACDF-56D6DB67B8C4}" dt="2024-06-10T11:26:03.198" v="3448" actId="1076"/>
          <ac:spMkLst>
            <pc:docMk/>
            <pc:sldMk cId="4092904286" sldId="287"/>
            <ac:spMk id="40" creationId="{356545A1-E7D5-8691-DD6C-519BF3A9104B}"/>
          </ac:spMkLst>
        </pc:spChg>
        <pc:spChg chg="add mod">
          <ac:chgData name="Shaull Almagor" userId="8645cb83-8b7b-49a9-bd65-d45410fc7dcc" providerId="ADAL" clId="{BEC5CF49-32E6-4FDD-ACDF-56D6DB67B8C4}" dt="2024-06-10T11:26:03.198" v="3448" actId="1076"/>
          <ac:spMkLst>
            <pc:docMk/>
            <pc:sldMk cId="4092904286" sldId="287"/>
            <ac:spMk id="41" creationId="{61E76D57-CD3E-B050-1F22-26723699B1E6}"/>
          </ac:spMkLst>
        </pc:spChg>
      </pc:sldChg>
      <pc:sldChg chg="add del">
        <pc:chgData name="Shaull Almagor" userId="8645cb83-8b7b-49a9-bd65-d45410fc7dcc" providerId="ADAL" clId="{BEC5CF49-32E6-4FDD-ACDF-56D6DB67B8C4}" dt="2024-06-10T11:31:45.199" v="3539"/>
        <pc:sldMkLst>
          <pc:docMk/>
          <pc:sldMk cId="1737886375" sldId="288"/>
        </pc:sldMkLst>
      </pc:sldChg>
      <pc:sldChg chg="modSp add mod setBg">
        <pc:chgData name="Shaull Almagor" userId="8645cb83-8b7b-49a9-bd65-d45410fc7dcc" providerId="ADAL" clId="{BEC5CF49-32E6-4FDD-ACDF-56D6DB67B8C4}" dt="2024-06-10T11:51:03.157" v="4062" actId="20577"/>
        <pc:sldMkLst>
          <pc:docMk/>
          <pc:sldMk cId="2401168157" sldId="288"/>
        </pc:sldMkLst>
        <pc:spChg chg="mod">
          <ac:chgData name="Shaull Almagor" userId="8645cb83-8b7b-49a9-bd65-d45410fc7dcc" providerId="ADAL" clId="{BEC5CF49-32E6-4FDD-ACDF-56D6DB67B8C4}" dt="2024-06-10T11:37:16.330" v="3634" actId="20577"/>
          <ac:spMkLst>
            <pc:docMk/>
            <pc:sldMk cId="2401168157" sldId="288"/>
            <ac:spMk id="11" creationId="{28FBC219-6C6B-EFFE-7AFC-A6A2E0F530AD}"/>
          </ac:spMkLst>
        </pc:spChg>
        <pc:spChg chg="mod">
          <ac:chgData name="Shaull Almagor" userId="8645cb83-8b7b-49a9-bd65-d45410fc7dcc" providerId="ADAL" clId="{BEC5CF49-32E6-4FDD-ACDF-56D6DB67B8C4}" dt="2024-06-10T11:37:30.538" v="3652" actId="20577"/>
          <ac:spMkLst>
            <pc:docMk/>
            <pc:sldMk cId="2401168157" sldId="288"/>
            <ac:spMk id="15" creationId="{C484A389-DCCF-6A44-2051-14F414AD8B99}"/>
          </ac:spMkLst>
        </pc:spChg>
        <pc:spChg chg="mod">
          <ac:chgData name="Shaull Almagor" userId="8645cb83-8b7b-49a9-bd65-d45410fc7dcc" providerId="ADAL" clId="{BEC5CF49-32E6-4FDD-ACDF-56D6DB67B8C4}" dt="2024-06-10T11:51:03.157" v="4062" actId="20577"/>
          <ac:spMkLst>
            <pc:docMk/>
            <pc:sldMk cId="2401168157" sldId="288"/>
            <ac:spMk id="16" creationId="{4B340FF5-5594-3D59-00EC-D81782C57B56}"/>
          </ac:spMkLst>
        </pc:spChg>
        <pc:picChg chg="mod">
          <ac:chgData name="Shaull Almagor" userId="8645cb83-8b7b-49a9-bd65-d45410fc7dcc" providerId="ADAL" clId="{BEC5CF49-32E6-4FDD-ACDF-56D6DB67B8C4}" dt="2024-06-10T11:35:10.940" v="3542" actId="14826"/>
          <ac:picMkLst>
            <pc:docMk/>
            <pc:sldMk cId="2401168157" sldId="288"/>
            <ac:picMk id="5" creationId="{38FB8935-CADA-05A9-1EF6-F5B0576E0F6E}"/>
          </ac:picMkLst>
        </pc:picChg>
      </pc:sldChg>
      <pc:sldChg chg="addSp delSp modSp add mod modAnim">
        <pc:chgData name="Shaull Almagor" userId="8645cb83-8b7b-49a9-bd65-d45410fc7dcc" providerId="ADAL" clId="{BEC5CF49-32E6-4FDD-ACDF-56D6DB67B8C4}" dt="2024-06-13T07:28:02.448" v="4615"/>
        <pc:sldMkLst>
          <pc:docMk/>
          <pc:sldMk cId="2430658571" sldId="289"/>
        </pc:sldMkLst>
        <pc:spChg chg="mod">
          <ac:chgData name="Shaull Almagor" userId="8645cb83-8b7b-49a9-bd65-d45410fc7dcc" providerId="ADAL" clId="{BEC5CF49-32E6-4FDD-ACDF-56D6DB67B8C4}" dt="2024-06-10T11:38:43.730" v="3655"/>
          <ac:spMkLst>
            <pc:docMk/>
            <pc:sldMk cId="2430658571" sldId="289"/>
            <ac:spMk id="2" creationId="{4D7539AE-CAF3-7744-D48A-8E75A05C61DF}"/>
          </ac:spMkLst>
        </pc:spChg>
        <pc:spChg chg="del">
          <ac:chgData name="Shaull Almagor" userId="8645cb83-8b7b-49a9-bd65-d45410fc7dcc" providerId="ADAL" clId="{BEC5CF49-32E6-4FDD-ACDF-56D6DB67B8C4}" dt="2024-06-10T11:55:12.058" v="4063" actId="478"/>
          <ac:spMkLst>
            <pc:docMk/>
            <pc:sldMk cId="2430658571" sldId="289"/>
            <ac:spMk id="8" creationId="{EE35F304-7598-60BC-B0A5-6280DC51BC89}"/>
          </ac:spMkLst>
        </pc:spChg>
        <pc:spChg chg="mod">
          <ac:chgData name="Shaull Almagor" userId="8645cb83-8b7b-49a9-bd65-d45410fc7dcc" providerId="ADAL" clId="{BEC5CF49-32E6-4FDD-ACDF-56D6DB67B8C4}" dt="2024-06-10T11:56:38.813" v="4078" actId="20577"/>
          <ac:spMkLst>
            <pc:docMk/>
            <pc:sldMk cId="2430658571" sldId="289"/>
            <ac:spMk id="16" creationId="{2F0F91F9-8895-35F2-7B54-C3513AEB3FBB}"/>
          </ac:spMkLst>
        </pc:spChg>
        <pc:spChg chg="add mod">
          <ac:chgData name="Shaull Almagor" userId="8645cb83-8b7b-49a9-bd65-d45410fc7dcc" providerId="ADAL" clId="{BEC5CF49-32E6-4FDD-ACDF-56D6DB67B8C4}" dt="2024-06-10T11:55:47.704" v="4068" actId="1076"/>
          <ac:spMkLst>
            <pc:docMk/>
            <pc:sldMk cId="2430658571" sldId="289"/>
            <ac:spMk id="22" creationId="{6FB7B013-21CD-9F4C-E802-B09CADD7320D}"/>
          </ac:spMkLst>
        </pc:spChg>
        <pc:graphicFrameChg chg="add mod">
          <ac:chgData name="Shaull Almagor" userId="8645cb83-8b7b-49a9-bd65-d45410fc7dcc" providerId="ADAL" clId="{BEC5CF49-32E6-4FDD-ACDF-56D6DB67B8C4}" dt="2024-06-10T11:55:16.138" v="4065" actId="1076"/>
          <ac:graphicFrameMkLst>
            <pc:docMk/>
            <pc:sldMk cId="2430658571" sldId="289"/>
            <ac:graphicFrameMk id="3" creationId="{9ACE3525-E754-9AF9-02CD-AD72720CA6A4}"/>
          </ac:graphicFrameMkLst>
        </pc:graphicFrameChg>
        <pc:graphicFrameChg chg="del">
          <ac:chgData name="Shaull Almagor" userId="8645cb83-8b7b-49a9-bd65-d45410fc7dcc" providerId="ADAL" clId="{BEC5CF49-32E6-4FDD-ACDF-56D6DB67B8C4}" dt="2024-06-10T11:55:12.058" v="4063" actId="478"/>
          <ac:graphicFrameMkLst>
            <pc:docMk/>
            <pc:sldMk cId="2430658571" sldId="289"/>
            <ac:graphicFrameMk id="4" creationId="{284222C2-75B3-BED6-066D-308B8CD47710}"/>
          </ac:graphicFrameMkLst>
        </pc:graphicFrameChg>
        <pc:graphicFrameChg chg="del">
          <ac:chgData name="Shaull Almagor" userId="8645cb83-8b7b-49a9-bd65-d45410fc7dcc" providerId="ADAL" clId="{BEC5CF49-32E6-4FDD-ACDF-56D6DB67B8C4}" dt="2024-06-10T11:55:12.058" v="4063" actId="478"/>
          <ac:graphicFrameMkLst>
            <pc:docMk/>
            <pc:sldMk cId="2430658571" sldId="289"/>
            <ac:graphicFrameMk id="6" creationId="{C5FD7086-DB12-0B20-3BFB-6877A0C50CF7}"/>
          </ac:graphicFrameMkLst>
        </pc:graphicFrameChg>
        <pc:graphicFrameChg chg="del">
          <ac:chgData name="Shaull Almagor" userId="8645cb83-8b7b-49a9-bd65-d45410fc7dcc" providerId="ADAL" clId="{BEC5CF49-32E6-4FDD-ACDF-56D6DB67B8C4}" dt="2024-06-10T11:55:12.058" v="4063" actId="478"/>
          <ac:graphicFrameMkLst>
            <pc:docMk/>
            <pc:sldMk cId="2430658571" sldId="289"/>
            <ac:graphicFrameMk id="7" creationId="{6E33F1E7-37B1-B407-2A63-429ECCBC12BE}"/>
          </ac:graphicFrameMkLst>
        </pc:graphicFrameChg>
        <pc:graphicFrameChg chg="del">
          <ac:chgData name="Shaull Almagor" userId="8645cb83-8b7b-49a9-bd65-d45410fc7dcc" providerId="ADAL" clId="{BEC5CF49-32E6-4FDD-ACDF-56D6DB67B8C4}" dt="2024-06-10T11:55:12.058" v="4063" actId="478"/>
          <ac:graphicFrameMkLst>
            <pc:docMk/>
            <pc:sldMk cId="2430658571" sldId="289"/>
            <ac:graphicFrameMk id="9" creationId="{CB60C942-74A1-65FB-D2BB-C3D3B199A4A1}"/>
          </ac:graphicFrameMkLst>
        </pc:graphicFrameChg>
        <pc:graphicFrameChg chg="add mod">
          <ac:chgData name="Shaull Almagor" userId="8645cb83-8b7b-49a9-bd65-d45410fc7dcc" providerId="ADAL" clId="{BEC5CF49-32E6-4FDD-ACDF-56D6DB67B8C4}" dt="2024-06-10T11:55:40.826" v="4067" actId="207"/>
          <ac:graphicFrameMkLst>
            <pc:docMk/>
            <pc:sldMk cId="2430658571" sldId="289"/>
            <ac:graphicFrameMk id="20" creationId="{3D37E6D4-9D31-7329-D8FE-D3DC20AD8843}"/>
          </ac:graphicFrameMkLst>
        </pc:graphicFrameChg>
        <pc:graphicFrameChg chg="add mod">
          <ac:chgData name="Shaull Almagor" userId="8645cb83-8b7b-49a9-bd65-d45410fc7dcc" providerId="ADAL" clId="{BEC5CF49-32E6-4FDD-ACDF-56D6DB67B8C4}" dt="2024-06-10T11:55:35.087" v="4066" actId="207"/>
          <ac:graphicFrameMkLst>
            <pc:docMk/>
            <pc:sldMk cId="2430658571" sldId="289"/>
            <ac:graphicFrameMk id="21" creationId="{98E05906-611B-5EB1-ADE3-893B4BB0C740}"/>
          </ac:graphicFrameMkLst>
        </pc:graphicFrameChg>
        <pc:graphicFrameChg chg="add mod">
          <ac:chgData name="Shaull Almagor" userId="8645cb83-8b7b-49a9-bd65-d45410fc7dcc" providerId="ADAL" clId="{BEC5CF49-32E6-4FDD-ACDF-56D6DB67B8C4}" dt="2024-06-10T11:55:16.138" v="4065" actId="1076"/>
          <ac:graphicFrameMkLst>
            <pc:docMk/>
            <pc:sldMk cId="2430658571" sldId="289"/>
            <ac:graphicFrameMk id="23" creationId="{D54823A7-566A-9CFE-A75D-6A77F72B3A4F}"/>
          </ac:graphicFrameMkLst>
        </pc:graphicFrameChg>
        <pc:picChg chg="del">
          <ac:chgData name="Shaull Almagor" userId="8645cb83-8b7b-49a9-bd65-d45410fc7dcc" providerId="ADAL" clId="{BEC5CF49-32E6-4FDD-ACDF-56D6DB67B8C4}" dt="2024-06-10T11:55:12.058" v="4063" actId="478"/>
          <ac:picMkLst>
            <pc:docMk/>
            <pc:sldMk cId="2430658571" sldId="289"/>
            <ac:picMk id="5" creationId="{0196DAC2-EFE9-8A91-62E3-DB884FD188CC}"/>
          </ac:picMkLst>
        </pc:picChg>
        <pc:picChg chg="del">
          <ac:chgData name="Shaull Almagor" userId="8645cb83-8b7b-49a9-bd65-d45410fc7dcc" providerId="ADAL" clId="{BEC5CF49-32E6-4FDD-ACDF-56D6DB67B8C4}" dt="2024-06-10T11:38:52.138" v="3656" actId="478"/>
          <ac:picMkLst>
            <pc:docMk/>
            <pc:sldMk cId="2430658571" sldId="289"/>
            <ac:picMk id="10" creationId="{85E487D8-FA54-640D-C633-7D29E5117BDB}"/>
          </ac:picMkLst>
        </pc:picChg>
        <pc:picChg chg="add mod">
          <ac:chgData name="Shaull Almagor" userId="8645cb83-8b7b-49a9-bd65-d45410fc7dcc" providerId="ADAL" clId="{BEC5CF49-32E6-4FDD-ACDF-56D6DB67B8C4}" dt="2024-06-10T11:55:16.138" v="4065" actId="1076"/>
          <ac:picMkLst>
            <pc:docMk/>
            <pc:sldMk cId="2430658571" sldId="289"/>
            <ac:picMk id="19" creationId="{32F16D02-DE56-C399-33CF-7F7D59DC5449}"/>
          </ac:picMkLst>
        </pc:picChg>
      </pc:sldChg>
      <pc:sldChg chg="addSp modSp add">
        <pc:chgData name="Shaull Almagor" userId="8645cb83-8b7b-49a9-bd65-d45410fc7dcc" providerId="ADAL" clId="{BEC5CF49-32E6-4FDD-ACDF-56D6DB67B8C4}" dt="2024-06-10T11:47:21.915" v="3898" actId="1076"/>
        <pc:sldMkLst>
          <pc:docMk/>
          <pc:sldMk cId="1533976010" sldId="290"/>
        </pc:sldMkLst>
        <pc:spChg chg="add mod">
          <ac:chgData name="Shaull Almagor" userId="8645cb83-8b7b-49a9-bd65-d45410fc7dcc" providerId="ADAL" clId="{BEC5CF49-32E6-4FDD-ACDF-56D6DB67B8C4}" dt="2024-06-10T11:47:04.901" v="3896"/>
          <ac:spMkLst>
            <pc:docMk/>
            <pc:sldMk cId="1533976010" sldId="290"/>
            <ac:spMk id="7" creationId="{2B3AEA59-1F04-6162-68D1-DDA7568D7876}"/>
          </ac:spMkLst>
        </pc:spChg>
        <pc:spChg chg="add mod">
          <ac:chgData name="Shaull Almagor" userId="8645cb83-8b7b-49a9-bd65-d45410fc7dcc" providerId="ADAL" clId="{BEC5CF49-32E6-4FDD-ACDF-56D6DB67B8C4}" dt="2024-06-10T11:47:04.901" v="3896"/>
          <ac:spMkLst>
            <pc:docMk/>
            <pc:sldMk cId="1533976010" sldId="290"/>
            <ac:spMk id="9" creationId="{13D36247-5CC4-9EF3-45EB-50B459F3E78A}"/>
          </ac:spMkLst>
        </pc:spChg>
        <pc:spChg chg="add mod">
          <ac:chgData name="Shaull Almagor" userId="8645cb83-8b7b-49a9-bd65-d45410fc7dcc" providerId="ADAL" clId="{BEC5CF49-32E6-4FDD-ACDF-56D6DB67B8C4}" dt="2024-06-10T11:47:04.901" v="3896"/>
          <ac:spMkLst>
            <pc:docMk/>
            <pc:sldMk cId="1533976010" sldId="290"/>
            <ac:spMk id="10" creationId="{8DDA564B-774F-EA3F-CADE-87BC7DDB40F9}"/>
          </ac:spMkLst>
        </pc:spChg>
        <pc:spChg chg="mod">
          <ac:chgData name="Shaull Almagor" userId="8645cb83-8b7b-49a9-bd65-d45410fc7dcc" providerId="ADAL" clId="{BEC5CF49-32E6-4FDD-ACDF-56D6DB67B8C4}" dt="2024-06-10T11:47:21.915" v="3898" actId="1076"/>
          <ac:spMkLst>
            <pc:docMk/>
            <pc:sldMk cId="1533976010" sldId="290"/>
            <ac:spMk id="29" creationId="{85ED88ED-B0E7-8D9F-907D-50D6ED6B2C76}"/>
          </ac:spMkLst>
        </pc:spChg>
        <pc:spChg chg="mod">
          <ac:chgData name="Shaull Almagor" userId="8645cb83-8b7b-49a9-bd65-d45410fc7dcc" providerId="ADAL" clId="{BEC5CF49-32E6-4FDD-ACDF-56D6DB67B8C4}" dt="2024-06-10T11:47:21.915" v="3898" actId="1076"/>
          <ac:spMkLst>
            <pc:docMk/>
            <pc:sldMk cId="1533976010" sldId="290"/>
            <ac:spMk id="30" creationId="{B361886E-0D66-78AC-33B9-9F7944898A5B}"/>
          </ac:spMkLst>
        </pc:spChg>
        <pc:spChg chg="mod">
          <ac:chgData name="Shaull Almagor" userId="8645cb83-8b7b-49a9-bd65-d45410fc7dcc" providerId="ADAL" clId="{BEC5CF49-32E6-4FDD-ACDF-56D6DB67B8C4}" dt="2024-06-10T11:47:21.915" v="3898" actId="1076"/>
          <ac:spMkLst>
            <pc:docMk/>
            <pc:sldMk cId="1533976010" sldId="290"/>
            <ac:spMk id="31" creationId="{C988BFA3-DDD5-DC8B-41BC-3FEA58B195EE}"/>
          </ac:spMkLst>
        </pc:spChg>
        <pc:picChg chg="mod">
          <ac:chgData name="Shaull Almagor" userId="8645cb83-8b7b-49a9-bd65-d45410fc7dcc" providerId="ADAL" clId="{BEC5CF49-32E6-4FDD-ACDF-56D6DB67B8C4}" dt="2024-06-10T11:47:21.915" v="3898" actId="1076"/>
          <ac:picMkLst>
            <pc:docMk/>
            <pc:sldMk cId="1533976010" sldId="290"/>
            <ac:picMk id="4" creationId="{47A7471C-6D89-8672-C6E2-E3E800487820}"/>
          </ac:picMkLst>
        </pc:picChg>
        <pc:picChg chg="mod">
          <ac:chgData name="Shaull Almagor" userId="8645cb83-8b7b-49a9-bd65-d45410fc7dcc" providerId="ADAL" clId="{BEC5CF49-32E6-4FDD-ACDF-56D6DB67B8C4}" dt="2024-06-10T11:47:21.915" v="3898" actId="1076"/>
          <ac:picMkLst>
            <pc:docMk/>
            <pc:sldMk cId="1533976010" sldId="290"/>
            <ac:picMk id="8" creationId="{44967888-CE12-CCFF-E49D-1669B559F941}"/>
          </ac:picMkLst>
        </pc:picChg>
        <pc:picChg chg="mod">
          <ac:chgData name="Shaull Almagor" userId="8645cb83-8b7b-49a9-bd65-d45410fc7dcc" providerId="ADAL" clId="{BEC5CF49-32E6-4FDD-ACDF-56D6DB67B8C4}" dt="2024-06-10T11:47:21.915" v="3898" actId="1076"/>
          <ac:picMkLst>
            <pc:docMk/>
            <pc:sldMk cId="1533976010" sldId="290"/>
            <ac:picMk id="1026" creationId="{93364E49-EAC1-FB1E-8DD9-B6C7E4E4675E}"/>
          </ac:picMkLst>
        </pc:picChg>
      </pc:sldChg>
      <pc:sldChg chg="addSp delSp modSp add mod modAnim">
        <pc:chgData name="Shaull Almagor" userId="8645cb83-8b7b-49a9-bd65-d45410fc7dcc" providerId="ADAL" clId="{BEC5CF49-32E6-4FDD-ACDF-56D6DB67B8C4}" dt="2024-06-13T07:28:34.214" v="4617"/>
        <pc:sldMkLst>
          <pc:docMk/>
          <pc:sldMk cId="3101708835" sldId="291"/>
        </pc:sldMkLst>
        <pc:spChg chg="add mod">
          <ac:chgData name="Shaull Almagor" userId="8645cb83-8b7b-49a9-bd65-d45410fc7dcc" providerId="ADAL" clId="{BEC5CF49-32E6-4FDD-ACDF-56D6DB67B8C4}" dt="2024-06-10T12:00:55.728" v="4081"/>
          <ac:spMkLst>
            <pc:docMk/>
            <pc:sldMk cId="3101708835" sldId="291"/>
            <ac:spMk id="4" creationId="{BD79FB58-2BDD-8E02-2A3C-1C46CDABFD4F}"/>
          </ac:spMkLst>
        </pc:spChg>
        <pc:spChg chg="add mod">
          <ac:chgData name="Shaull Almagor" userId="8645cb83-8b7b-49a9-bd65-d45410fc7dcc" providerId="ADAL" clId="{BEC5CF49-32E6-4FDD-ACDF-56D6DB67B8C4}" dt="2024-06-10T12:00:55.728" v="4081"/>
          <ac:spMkLst>
            <pc:docMk/>
            <pc:sldMk cId="3101708835" sldId="291"/>
            <ac:spMk id="5" creationId="{EDF52D7E-7D4D-0970-8A99-5D67ADDC2FF0}"/>
          </ac:spMkLst>
        </pc:spChg>
        <pc:spChg chg="add mod">
          <ac:chgData name="Shaull Almagor" userId="8645cb83-8b7b-49a9-bd65-d45410fc7dcc" providerId="ADAL" clId="{BEC5CF49-32E6-4FDD-ACDF-56D6DB67B8C4}" dt="2024-06-10T12:01:17.330" v="4083" actId="1076"/>
          <ac:spMkLst>
            <pc:docMk/>
            <pc:sldMk cId="3101708835" sldId="291"/>
            <ac:spMk id="6" creationId="{8FF66DD0-ACE3-D70C-800B-51CB84C80196}"/>
          </ac:spMkLst>
        </pc:spChg>
        <pc:spChg chg="add mod">
          <ac:chgData name="Shaull Almagor" userId="8645cb83-8b7b-49a9-bd65-d45410fc7dcc" providerId="ADAL" clId="{BEC5CF49-32E6-4FDD-ACDF-56D6DB67B8C4}" dt="2024-06-10T12:03:08.109" v="4468" actId="20577"/>
          <ac:spMkLst>
            <pc:docMk/>
            <pc:sldMk cId="3101708835" sldId="291"/>
            <ac:spMk id="7" creationId="{D15F8DA6-68F3-525A-8A3F-AB1A9D0D58A7}"/>
          </ac:spMkLst>
        </pc:spChg>
        <pc:spChg chg="add mod">
          <ac:chgData name="Shaull Almagor" userId="8645cb83-8b7b-49a9-bd65-d45410fc7dcc" providerId="ADAL" clId="{BEC5CF49-32E6-4FDD-ACDF-56D6DB67B8C4}" dt="2024-06-10T12:03:13.978" v="4469" actId="1076"/>
          <ac:spMkLst>
            <pc:docMk/>
            <pc:sldMk cId="3101708835" sldId="291"/>
            <ac:spMk id="8" creationId="{BB9528B5-C231-5282-6365-18E23E26CE0A}"/>
          </ac:spMkLst>
        </pc:spChg>
        <pc:spChg chg="add mod">
          <ac:chgData name="Shaull Almagor" userId="8645cb83-8b7b-49a9-bd65-d45410fc7dcc" providerId="ADAL" clId="{BEC5CF49-32E6-4FDD-ACDF-56D6DB67B8C4}" dt="2024-06-10T12:03:13.978" v="4469" actId="1076"/>
          <ac:spMkLst>
            <pc:docMk/>
            <pc:sldMk cId="3101708835" sldId="291"/>
            <ac:spMk id="9" creationId="{5B4574EA-9206-E122-DFCA-3532CC9B8899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1" creationId="{E50923FE-247F-A747-4A48-C0AFC1F265D4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2" creationId="{29F6ACCF-6FB6-1778-57CB-00645095C487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3" creationId="{B103D46C-E952-57EE-6DCE-979747B0F8B8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4" creationId="{8DE10EE8-F24C-3875-EE92-7EC408A59F4E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5" creationId="{1707039A-B366-21B1-2332-F92C6D7BD8B5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6" creationId="{2F0F91F9-8895-35F2-7B54-C3513AEB3FBB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7" creationId="{446911CA-BDE1-D28C-CB27-B819F0B50310}"/>
          </ac:spMkLst>
        </pc:spChg>
        <pc:spChg chg="del">
          <ac:chgData name="Shaull Almagor" userId="8645cb83-8b7b-49a9-bd65-d45410fc7dcc" providerId="ADAL" clId="{BEC5CF49-32E6-4FDD-ACDF-56D6DB67B8C4}" dt="2024-06-10T12:00:55.175" v="4080" actId="478"/>
          <ac:spMkLst>
            <pc:docMk/>
            <pc:sldMk cId="3101708835" sldId="291"/>
            <ac:spMk id="18" creationId="{A07424F2-43E5-9A6C-0671-E448441A2DC3}"/>
          </ac:spMkLst>
        </pc:spChg>
      </pc:sldChg>
      <pc:sldChg chg="add">
        <pc:chgData name="Shaull Almagor" userId="8645cb83-8b7b-49a9-bd65-d45410fc7dcc" providerId="ADAL" clId="{BEC5CF49-32E6-4FDD-ACDF-56D6DB67B8C4}" dt="2024-06-10T12:04:14.909" v="4470"/>
        <pc:sldMkLst>
          <pc:docMk/>
          <pc:sldMk cId="1290933608" sldId="292"/>
        </pc:sldMkLst>
      </pc:sldChg>
      <pc:sldChg chg="addSp delSp modSp new mod modAnim">
        <pc:chgData name="Shaull Almagor" userId="8645cb83-8b7b-49a9-bd65-d45410fc7dcc" providerId="ADAL" clId="{BEC5CF49-32E6-4FDD-ACDF-56D6DB67B8C4}" dt="2024-06-13T07:29:47.885" v="4619"/>
        <pc:sldMkLst>
          <pc:docMk/>
          <pc:sldMk cId="4233827114" sldId="293"/>
        </pc:sldMkLst>
        <pc:spChg chg="del">
          <ac:chgData name="Shaull Almagor" userId="8645cb83-8b7b-49a9-bd65-d45410fc7dcc" providerId="ADAL" clId="{BEC5CF49-32E6-4FDD-ACDF-56D6DB67B8C4}" dt="2024-06-10T12:04:58.211" v="4475" actId="478"/>
          <ac:spMkLst>
            <pc:docMk/>
            <pc:sldMk cId="4233827114" sldId="293"/>
            <ac:spMk id="2" creationId="{1A41C401-6619-12FF-63E3-A87C6428F774}"/>
          </ac:spMkLst>
        </pc:spChg>
        <pc:spChg chg="del">
          <ac:chgData name="Shaull Almagor" userId="8645cb83-8b7b-49a9-bd65-d45410fc7dcc" providerId="ADAL" clId="{BEC5CF49-32E6-4FDD-ACDF-56D6DB67B8C4}" dt="2024-06-10T12:04:59.467" v="4476" actId="478"/>
          <ac:spMkLst>
            <pc:docMk/>
            <pc:sldMk cId="4233827114" sldId="293"/>
            <ac:spMk id="3" creationId="{D7F4C2C6-8D46-14AF-8DF4-5F93B1840F28}"/>
          </ac:spMkLst>
        </pc:spChg>
        <pc:spChg chg="add mod">
          <ac:chgData name="Shaull Almagor" userId="8645cb83-8b7b-49a9-bd65-d45410fc7dcc" providerId="ADAL" clId="{BEC5CF49-32E6-4FDD-ACDF-56D6DB67B8C4}" dt="2024-06-10T12:13:13.682" v="4523" actId="1076"/>
          <ac:spMkLst>
            <pc:docMk/>
            <pc:sldMk cId="4233827114" sldId="293"/>
            <ac:spMk id="4" creationId="{D0E1516F-934E-0C0C-1745-81BE217BC1B8}"/>
          </ac:spMkLst>
        </pc:spChg>
        <pc:spChg chg="add mod">
          <ac:chgData name="Shaull Almagor" userId="8645cb83-8b7b-49a9-bd65-d45410fc7dcc" providerId="ADAL" clId="{BEC5CF49-32E6-4FDD-ACDF-56D6DB67B8C4}" dt="2024-06-10T12:13:33.133" v="4526"/>
          <ac:spMkLst>
            <pc:docMk/>
            <pc:sldMk cId="4233827114" sldId="293"/>
            <ac:spMk id="7" creationId="{7EF818BD-309F-4036-EE07-92B29DC13833}"/>
          </ac:spMkLst>
        </pc:spChg>
        <pc:spChg chg="add mod">
          <ac:chgData name="Shaull Almagor" userId="8645cb83-8b7b-49a9-bd65-d45410fc7dcc" providerId="ADAL" clId="{BEC5CF49-32E6-4FDD-ACDF-56D6DB67B8C4}" dt="2024-06-10T12:13:33.133" v="4526"/>
          <ac:spMkLst>
            <pc:docMk/>
            <pc:sldMk cId="4233827114" sldId="293"/>
            <ac:spMk id="8" creationId="{992FF4DC-A28D-7677-2913-540036C9B74E}"/>
          </ac:spMkLst>
        </pc:spChg>
        <pc:spChg chg="add mod">
          <ac:chgData name="Shaull Almagor" userId="8645cb83-8b7b-49a9-bd65-d45410fc7dcc" providerId="ADAL" clId="{BEC5CF49-32E6-4FDD-ACDF-56D6DB67B8C4}" dt="2024-06-10T12:18:00.201" v="4569" actId="207"/>
          <ac:spMkLst>
            <pc:docMk/>
            <pc:sldMk cId="4233827114" sldId="293"/>
            <ac:spMk id="17" creationId="{3CBECA34-EBC5-750D-62E7-04385EA45850}"/>
          </ac:spMkLst>
        </pc:spChg>
        <pc:spChg chg="add mod">
          <ac:chgData name="Shaull Almagor" userId="8645cb83-8b7b-49a9-bd65-d45410fc7dcc" providerId="ADAL" clId="{BEC5CF49-32E6-4FDD-ACDF-56D6DB67B8C4}" dt="2024-06-10T12:18:04.982" v="4572" actId="688"/>
          <ac:spMkLst>
            <pc:docMk/>
            <pc:sldMk cId="4233827114" sldId="293"/>
            <ac:spMk id="18" creationId="{19782F80-6272-32CD-B345-B21D0E271718}"/>
          </ac:spMkLst>
        </pc:spChg>
        <pc:spChg chg="add mod">
          <ac:chgData name="Shaull Almagor" userId="8645cb83-8b7b-49a9-bd65-d45410fc7dcc" providerId="ADAL" clId="{BEC5CF49-32E6-4FDD-ACDF-56D6DB67B8C4}" dt="2024-06-10T12:18:12.980" v="4576" actId="1076"/>
          <ac:spMkLst>
            <pc:docMk/>
            <pc:sldMk cId="4233827114" sldId="293"/>
            <ac:spMk id="19" creationId="{25EE42AA-09BF-EE1F-90C0-5AB76ACB045A}"/>
          </ac:spMkLst>
        </pc:spChg>
        <pc:graphicFrameChg chg="add del mod modGraphic">
          <ac:chgData name="Shaull Almagor" userId="8645cb83-8b7b-49a9-bd65-d45410fc7dcc" providerId="ADAL" clId="{BEC5CF49-32E6-4FDD-ACDF-56D6DB67B8C4}" dt="2024-06-10T12:17:06.227" v="4562" actId="478"/>
          <ac:graphicFrameMkLst>
            <pc:docMk/>
            <pc:sldMk cId="4233827114" sldId="293"/>
            <ac:graphicFrameMk id="16" creationId="{DBEFEF70-DDCA-4639-9D1A-5BD31A90463E}"/>
          </ac:graphicFrameMkLst>
        </pc:graphicFrameChg>
        <pc:picChg chg="add del mod">
          <ac:chgData name="Shaull Almagor" userId="8645cb83-8b7b-49a9-bd65-d45410fc7dcc" providerId="ADAL" clId="{BEC5CF49-32E6-4FDD-ACDF-56D6DB67B8C4}" dt="2024-06-10T12:13:15.962" v="4525" actId="478"/>
          <ac:picMkLst>
            <pc:docMk/>
            <pc:sldMk cId="4233827114" sldId="293"/>
            <ac:picMk id="5" creationId="{A98470A4-5344-335D-E14E-C3A118E6C509}"/>
          </ac:picMkLst>
        </pc:picChg>
        <pc:picChg chg="add del">
          <ac:chgData name="Shaull Almagor" userId="8645cb83-8b7b-49a9-bd65-d45410fc7dcc" providerId="ADAL" clId="{BEC5CF49-32E6-4FDD-ACDF-56D6DB67B8C4}" dt="2024-06-10T12:13:15.480" v="4524" actId="478"/>
          <ac:picMkLst>
            <pc:docMk/>
            <pc:sldMk cId="4233827114" sldId="293"/>
            <ac:picMk id="6" creationId="{957F9748-C3A3-83DF-6B73-DAE83677D7DF}"/>
          </ac:picMkLst>
        </pc:picChg>
        <pc:picChg chg="add mod">
          <ac:chgData name="Shaull Almagor" userId="8645cb83-8b7b-49a9-bd65-d45410fc7dcc" providerId="ADAL" clId="{BEC5CF49-32E6-4FDD-ACDF-56D6DB67B8C4}" dt="2024-06-10T12:13:33.133" v="4526"/>
          <ac:picMkLst>
            <pc:docMk/>
            <pc:sldMk cId="4233827114" sldId="293"/>
            <ac:picMk id="9" creationId="{615661E5-5840-31D7-A0E7-8B67EB36AE50}"/>
          </ac:picMkLst>
        </pc:picChg>
        <pc:picChg chg="add mod modCrop">
          <ac:chgData name="Shaull Almagor" userId="8645cb83-8b7b-49a9-bd65-d45410fc7dcc" providerId="ADAL" clId="{BEC5CF49-32E6-4FDD-ACDF-56D6DB67B8C4}" dt="2024-06-10T12:15:35.448" v="4556" actId="1076"/>
          <ac:picMkLst>
            <pc:docMk/>
            <pc:sldMk cId="4233827114" sldId="293"/>
            <ac:picMk id="10" creationId="{5839FC68-BB1B-B8B4-CD66-D9BBA6744F2D}"/>
          </ac:picMkLst>
        </pc:picChg>
        <pc:picChg chg="add del mod">
          <ac:chgData name="Shaull Almagor" userId="8645cb83-8b7b-49a9-bd65-d45410fc7dcc" providerId="ADAL" clId="{BEC5CF49-32E6-4FDD-ACDF-56D6DB67B8C4}" dt="2024-06-10T12:14:20.320" v="4535" actId="478"/>
          <ac:picMkLst>
            <pc:docMk/>
            <pc:sldMk cId="4233827114" sldId="293"/>
            <ac:picMk id="11" creationId="{13A80C38-151A-E32C-B0BC-5B7AC61BCF83}"/>
          </ac:picMkLst>
        </pc:picChg>
        <pc:picChg chg="add mod modCrop">
          <ac:chgData name="Shaull Almagor" userId="8645cb83-8b7b-49a9-bd65-d45410fc7dcc" providerId="ADAL" clId="{BEC5CF49-32E6-4FDD-ACDF-56D6DB67B8C4}" dt="2024-06-10T12:17:40.285" v="4565" actId="1076"/>
          <ac:picMkLst>
            <pc:docMk/>
            <pc:sldMk cId="4233827114" sldId="293"/>
            <ac:picMk id="12" creationId="{A0A3BA5A-CD36-4F3F-507E-9C688C6599A4}"/>
          </ac:picMkLst>
        </pc:picChg>
        <pc:picChg chg="add mod modCrop">
          <ac:chgData name="Shaull Almagor" userId="8645cb83-8b7b-49a9-bd65-d45410fc7dcc" providerId="ADAL" clId="{BEC5CF49-32E6-4FDD-ACDF-56D6DB67B8C4}" dt="2024-06-10T12:17:09.379" v="4563" actId="1076"/>
          <ac:picMkLst>
            <pc:docMk/>
            <pc:sldMk cId="4233827114" sldId="293"/>
            <ac:picMk id="13" creationId="{55D51F9B-AAB4-9C77-3A97-3F464A1FD07E}"/>
          </ac:picMkLst>
        </pc:picChg>
      </pc:sldChg>
      <pc:sldChg chg="modAnim">
        <pc:chgData name="Shaull Almagor" userId="8645cb83-8b7b-49a9-bd65-d45410fc7dcc" providerId="ADAL" clId="{BEC5CF49-32E6-4FDD-ACDF-56D6DB67B8C4}" dt="2024-06-13T07:31:02.899" v="4627"/>
        <pc:sldMkLst>
          <pc:docMk/>
          <pc:sldMk cId="493622533" sldId="294"/>
        </pc:sldMkLst>
      </pc:sldChg>
    </pc:docChg>
  </pc:docChgLst>
  <pc:docChgLst>
    <pc:chgData name="Shaull Almagor" userId="8645cb83-8b7b-49a9-bd65-d45410fc7dcc" providerId="ADAL" clId="{75499CC8-8138-4333-8FAF-4789BDA0A9B5}"/>
    <pc:docChg chg="undo custSel addSld delSld modSld sldOrd">
      <pc:chgData name="Shaull Almagor" userId="8645cb83-8b7b-49a9-bd65-d45410fc7dcc" providerId="ADAL" clId="{75499CC8-8138-4333-8FAF-4789BDA0A9B5}" dt="2024-06-17T18:40:58.578" v="4245" actId="478"/>
      <pc:docMkLst>
        <pc:docMk/>
      </pc:docMkLst>
      <pc:sldChg chg="modSp new mod">
        <pc:chgData name="Shaull Almagor" userId="8645cb83-8b7b-49a9-bd65-d45410fc7dcc" providerId="ADAL" clId="{75499CC8-8138-4333-8FAF-4789BDA0A9B5}" dt="2024-05-28T12:14:52.841" v="1317" actId="1076"/>
        <pc:sldMkLst>
          <pc:docMk/>
          <pc:sldMk cId="1654533812" sldId="256"/>
        </pc:sldMkLst>
        <pc:spChg chg="mod">
          <ac:chgData name="Shaull Almagor" userId="8645cb83-8b7b-49a9-bd65-d45410fc7dcc" providerId="ADAL" clId="{75499CC8-8138-4333-8FAF-4789BDA0A9B5}" dt="2024-05-28T12:14:52.841" v="1317" actId="1076"/>
          <ac:spMkLst>
            <pc:docMk/>
            <pc:sldMk cId="1654533812" sldId="256"/>
            <ac:spMk id="2" creationId="{AA4CFEDA-6999-FA0A-499A-87765EDD75E5}"/>
          </ac:spMkLst>
        </pc:spChg>
        <pc:picChg chg="mod">
          <ac:chgData name="Shaull Almagor" userId="8645cb83-8b7b-49a9-bd65-d45410fc7dcc" providerId="ADAL" clId="{75499CC8-8138-4333-8FAF-4789BDA0A9B5}" dt="2024-05-24T07:00:16.603" v="400"/>
          <ac:picMkLst>
            <pc:docMk/>
            <pc:sldMk cId="1654533812" sldId="256"/>
            <ac:picMk id="8" creationId="{5BE0FE4F-A9C1-245B-9B40-1B04ABB82988}"/>
          </ac:picMkLst>
        </pc:picChg>
      </pc:sldChg>
      <pc:sldChg chg="modSp modAnim">
        <pc:chgData name="Shaull Almagor" userId="8645cb83-8b7b-49a9-bd65-d45410fc7dcc" providerId="ADAL" clId="{75499CC8-8138-4333-8FAF-4789BDA0A9B5}" dt="2024-06-12T19:13:04.124" v="4129"/>
        <pc:sldMkLst>
          <pc:docMk/>
          <pc:sldMk cId="811351630" sldId="257"/>
        </pc:sldMkLst>
        <pc:picChg chg="mod">
          <ac:chgData name="Shaull Almagor" userId="8645cb83-8b7b-49a9-bd65-d45410fc7dcc" providerId="ADAL" clId="{75499CC8-8138-4333-8FAF-4789BDA0A9B5}" dt="2024-05-24T07:00:27.128" v="401" actId="14826"/>
          <ac:picMkLst>
            <pc:docMk/>
            <pc:sldMk cId="811351630" sldId="257"/>
            <ac:picMk id="4" creationId="{4CA09E72-102A-0AA4-BF80-C3B71999368B}"/>
          </ac:picMkLst>
        </pc:picChg>
      </pc:sldChg>
      <pc:sldChg chg="addSp delSp modSp mod modAnim">
        <pc:chgData name="Shaull Almagor" userId="8645cb83-8b7b-49a9-bd65-d45410fc7dcc" providerId="ADAL" clId="{75499CC8-8138-4333-8FAF-4789BDA0A9B5}" dt="2024-06-11T08:20:28.669" v="4099"/>
        <pc:sldMkLst>
          <pc:docMk/>
          <pc:sldMk cId="3545230526" sldId="258"/>
        </pc:sldMkLst>
        <pc:spChg chg="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3" creationId="{6767FAB5-3481-9FD6-656C-07229E48578B}"/>
          </ac:spMkLst>
        </pc:spChg>
        <pc:spChg chg="del">
          <ac:chgData name="Shaull Almagor" userId="8645cb83-8b7b-49a9-bd65-d45410fc7dcc" providerId="ADAL" clId="{75499CC8-8138-4333-8FAF-4789BDA0A9B5}" dt="2024-05-28T05:50:18.201" v="761" actId="478"/>
          <ac:spMkLst>
            <pc:docMk/>
            <pc:sldMk cId="3545230526" sldId="258"/>
            <ac:spMk id="4" creationId="{E76C66BC-18D5-ABAE-DD79-2E038BE10998}"/>
          </ac:spMkLst>
        </pc:spChg>
        <pc:spChg chg="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5" creationId="{FABB7D52-30E1-D72A-B5BB-BEDAE01D5860}"/>
          </ac:spMkLst>
        </pc:spChg>
        <pc:spChg chg="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6" creationId="{304425AD-9AAA-AC70-A6E7-DE04D6C9FFBA}"/>
          </ac:spMkLst>
        </pc:spChg>
        <pc:spChg chg="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7" creationId="{E635C8FC-6CD4-EA4D-5F23-D03AC7FA5125}"/>
          </ac:spMkLst>
        </pc:spChg>
        <pc:spChg chg="add 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8" creationId="{D33796DE-E638-1CC7-2825-A42AC91CA4EC}"/>
          </ac:spMkLst>
        </pc:spChg>
        <pc:spChg chg="add 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10" creationId="{3394AA30-83E9-E4D3-4AEE-F108B28B57CE}"/>
          </ac:spMkLst>
        </pc:spChg>
        <pc:spChg chg="add 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11" creationId="{E802EAC5-661C-DCEA-E0FE-8C75D66437A1}"/>
          </ac:spMkLst>
        </pc:spChg>
        <pc:spChg chg="add mod">
          <ac:chgData name="Shaull Almagor" userId="8645cb83-8b7b-49a9-bd65-d45410fc7dcc" providerId="ADAL" clId="{75499CC8-8138-4333-8FAF-4789BDA0A9B5}" dt="2024-05-27T19:51:25.842" v="483" actId="164"/>
          <ac:spMkLst>
            <pc:docMk/>
            <pc:sldMk cId="3545230526" sldId="258"/>
            <ac:spMk id="13" creationId="{FF626B1F-488F-AE72-C629-F94C9B1F706E}"/>
          </ac:spMkLst>
        </pc:spChg>
        <pc:spChg chg="add del mod">
          <ac:chgData name="Shaull Almagor" userId="8645cb83-8b7b-49a9-bd65-d45410fc7dcc" providerId="ADAL" clId="{75499CC8-8138-4333-8FAF-4789BDA0A9B5}" dt="2024-05-27T19:41:33.369" v="435" actId="478"/>
          <ac:spMkLst>
            <pc:docMk/>
            <pc:sldMk cId="3545230526" sldId="258"/>
            <ac:spMk id="14" creationId="{E24F462B-EF26-C9DB-9776-234138C50A24}"/>
          </ac:spMkLst>
        </pc:spChg>
        <pc:spChg chg="add mod">
          <ac:chgData name="Shaull Almagor" userId="8645cb83-8b7b-49a9-bd65-d45410fc7dcc" providerId="ADAL" clId="{75499CC8-8138-4333-8FAF-4789BDA0A9B5}" dt="2024-05-28T05:40:06.021" v="714" actId="1076"/>
          <ac:spMkLst>
            <pc:docMk/>
            <pc:sldMk cId="3545230526" sldId="258"/>
            <ac:spMk id="16" creationId="{1E1FB8D4-FB6B-6F7E-02F0-2F0607FD6796}"/>
          </ac:spMkLst>
        </pc:spChg>
        <pc:spChg chg="add mod">
          <ac:chgData name="Shaull Almagor" userId="8645cb83-8b7b-49a9-bd65-d45410fc7dcc" providerId="ADAL" clId="{75499CC8-8138-4333-8FAF-4789BDA0A9B5}" dt="2024-06-11T08:19:41.875" v="4094" actId="1076"/>
          <ac:spMkLst>
            <pc:docMk/>
            <pc:sldMk cId="3545230526" sldId="258"/>
            <ac:spMk id="23" creationId="{3663C3B8-13B7-FFB0-D919-E031E3E34D5A}"/>
          </ac:spMkLst>
        </pc:spChg>
        <pc:spChg chg="add mod">
          <ac:chgData name="Shaull Almagor" userId="8645cb83-8b7b-49a9-bd65-d45410fc7dcc" providerId="ADAL" clId="{75499CC8-8138-4333-8FAF-4789BDA0A9B5}" dt="2024-05-27T19:55:37.951" v="511" actId="113"/>
          <ac:spMkLst>
            <pc:docMk/>
            <pc:sldMk cId="3545230526" sldId="258"/>
            <ac:spMk id="25" creationId="{15C37F1F-3BD4-EA70-F1B7-F8F02B94F463}"/>
          </ac:spMkLst>
        </pc:spChg>
        <pc:spChg chg="add mod">
          <ac:chgData name="Shaull Almagor" userId="8645cb83-8b7b-49a9-bd65-d45410fc7dcc" providerId="ADAL" clId="{75499CC8-8138-4333-8FAF-4789BDA0A9B5}" dt="2024-05-27T19:57:24.468" v="563" actId="1037"/>
          <ac:spMkLst>
            <pc:docMk/>
            <pc:sldMk cId="3545230526" sldId="258"/>
            <ac:spMk id="30" creationId="{09768701-3D47-FE85-BFB2-DD774FB72C76}"/>
          </ac:spMkLst>
        </pc:spChg>
        <pc:spChg chg="add mod">
          <ac:chgData name="Shaull Almagor" userId="8645cb83-8b7b-49a9-bd65-d45410fc7dcc" providerId="ADAL" clId="{75499CC8-8138-4333-8FAF-4789BDA0A9B5}" dt="2024-05-27T19:57:03.794" v="535" actId="1076"/>
          <ac:spMkLst>
            <pc:docMk/>
            <pc:sldMk cId="3545230526" sldId="258"/>
            <ac:spMk id="31" creationId="{5CFC78B9-FBD0-B80B-AADC-19D5EDE05992}"/>
          </ac:spMkLst>
        </pc:spChg>
        <pc:spChg chg="add mod">
          <ac:chgData name="Shaull Almagor" userId="8645cb83-8b7b-49a9-bd65-d45410fc7dcc" providerId="ADAL" clId="{75499CC8-8138-4333-8FAF-4789BDA0A9B5}" dt="2024-05-27T19:57:19.541" v="555" actId="1076"/>
          <ac:spMkLst>
            <pc:docMk/>
            <pc:sldMk cId="3545230526" sldId="258"/>
            <ac:spMk id="32" creationId="{4E674F5D-0A51-49BB-C926-5CD33910ED99}"/>
          </ac:spMkLst>
        </pc:spChg>
        <pc:spChg chg="add mod">
          <ac:chgData name="Shaull Almagor" userId="8645cb83-8b7b-49a9-bd65-d45410fc7dcc" providerId="ADAL" clId="{75499CC8-8138-4333-8FAF-4789BDA0A9B5}" dt="2024-05-27T19:57:46.667" v="571" actId="1076"/>
          <ac:spMkLst>
            <pc:docMk/>
            <pc:sldMk cId="3545230526" sldId="258"/>
            <ac:spMk id="33" creationId="{D5D98442-19DC-8613-0C5D-8949534577D9}"/>
          </ac:spMkLst>
        </pc:spChg>
        <pc:spChg chg="add mod">
          <ac:chgData name="Shaull Almagor" userId="8645cb83-8b7b-49a9-bd65-d45410fc7dcc" providerId="ADAL" clId="{75499CC8-8138-4333-8FAF-4789BDA0A9B5}" dt="2024-05-27T19:58:08.948" v="612" actId="1076"/>
          <ac:spMkLst>
            <pc:docMk/>
            <pc:sldMk cId="3545230526" sldId="258"/>
            <ac:spMk id="34" creationId="{D62CFE2A-02D7-78ED-61C6-0FF98EC0F2CA}"/>
          </ac:spMkLst>
        </pc:spChg>
        <pc:spChg chg="add mod">
          <ac:chgData name="Shaull Almagor" userId="8645cb83-8b7b-49a9-bd65-d45410fc7dcc" providerId="ADAL" clId="{75499CC8-8138-4333-8FAF-4789BDA0A9B5}" dt="2024-05-27T19:59:26.622" v="633" actId="1076"/>
          <ac:spMkLst>
            <pc:docMk/>
            <pc:sldMk cId="3545230526" sldId="258"/>
            <ac:spMk id="42" creationId="{C0D050AB-72C1-A796-8F3B-87BDF997723C}"/>
          </ac:spMkLst>
        </pc:spChg>
        <pc:spChg chg="add mod">
          <ac:chgData name="Shaull Almagor" userId="8645cb83-8b7b-49a9-bd65-d45410fc7dcc" providerId="ADAL" clId="{75499CC8-8138-4333-8FAF-4789BDA0A9B5}" dt="2024-05-27T19:59:33.173" v="640" actId="20577"/>
          <ac:spMkLst>
            <pc:docMk/>
            <pc:sldMk cId="3545230526" sldId="258"/>
            <ac:spMk id="43" creationId="{42D29492-B777-599A-A4BA-299F54C7E52F}"/>
          </ac:spMkLst>
        </pc:spChg>
        <pc:grpChg chg="add mod">
          <ac:chgData name="Shaull Almagor" userId="8645cb83-8b7b-49a9-bd65-d45410fc7dcc" providerId="ADAL" clId="{75499CC8-8138-4333-8FAF-4789BDA0A9B5}" dt="2024-05-27T19:51:31.784" v="484" actId="1076"/>
          <ac:grpSpMkLst>
            <pc:docMk/>
            <pc:sldMk cId="3545230526" sldId="258"/>
            <ac:grpSpMk id="18" creationId="{DA5B4D2F-D7D7-CCD7-812B-3C2687295CA5}"/>
          </ac:grpSpMkLst>
        </pc:grpChg>
        <pc:grpChg chg="mod">
          <ac:chgData name="Shaull Almagor" userId="8645cb83-8b7b-49a9-bd65-d45410fc7dcc" providerId="ADAL" clId="{75499CC8-8138-4333-8FAF-4789BDA0A9B5}" dt="2024-05-27T19:52:44.804" v="489"/>
          <ac:grpSpMkLst>
            <pc:docMk/>
            <pc:sldMk cId="3545230526" sldId="258"/>
            <ac:grpSpMk id="23" creationId="{DC1ED86F-2BE5-B870-A0ED-035E9C13E309}"/>
          </ac:grpSpMkLst>
        </pc:grpChg>
        <pc:grpChg chg="mod">
          <ac:chgData name="Shaull Almagor" userId="8645cb83-8b7b-49a9-bd65-d45410fc7dcc" providerId="ADAL" clId="{75499CC8-8138-4333-8FAF-4789BDA0A9B5}" dt="2024-05-27T19:58:26.895" v="616"/>
          <ac:grpSpMkLst>
            <pc:docMk/>
            <pc:sldMk cId="3545230526" sldId="258"/>
            <ac:grpSpMk id="38" creationId="{A842F5E0-38E8-B5BE-EEC5-699791046605}"/>
          </ac:grpSpMkLst>
        </pc:grpChg>
        <pc:graphicFrameChg chg="add mod modGraphic">
          <ac:chgData name="Shaull Almagor" userId="8645cb83-8b7b-49a9-bd65-d45410fc7dcc" providerId="ADAL" clId="{75499CC8-8138-4333-8FAF-4789BDA0A9B5}" dt="2024-05-28T05:46:24.495" v="752" actId="1076"/>
          <ac:graphicFrameMkLst>
            <pc:docMk/>
            <pc:sldMk cId="3545230526" sldId="258"/>
            <ac:graphicFrameMk id="20" creationId="{3B15B5F8-2311-541E-D9CB-B33C06B98DBC}"/>
          </ac:graphicFrameMkLst>
        </pc:graphicFrameChg>
        <pc:graphicFrameChg chg="mod modGraphic">
          <ac:chgData name="Shaull Almagor" userId="8645cb83-8b7b-49a9-bd65-d45410fc7dcc" providerId="ADAL" clId="{75499CC8-8138-4333-8FAF-4789BDA0A9B5}" dt="2024-05-27T19:50:59.708" v="481" actId="20577"/>
          <ac:graphicFrameMkLst>
            <pc:docMk/>
            <pc:sldMk cId="3545230526" sldId="258"/>
            <ac:graphicFrameMk id="27" creationId="{E5FF859F-C570-155D-3E05-3F264AA89DC0}"/>
          </ac:graphicFrameMkLst>
        </pc:graphicFrameChg>
        <pc:picChg chg="add mod">
          <ac:chgData name="Shaull Almagor" userId="8645cb83-8b7b-49a9-bd65-d45410fc7dcc" providerId="ADAL" clId="{75499CC8-8138-4333-8FAF-4789BDA0A9B5}" dt="2024-05-27T19:51:06.056" v="482" actId="1076"/>
          <ac:picMkLst>
            <pc:docMk/>
            <pc:sldMk cId="3545230526" sldId="258"/>
            <ac:picMk id="17" creationId="{3D0D781B-7860-E199-4CDD-A35440491C13}"/>
          </ac:picMkLst>
        </pc:picChg>
        <pc:inkChg chg="add del">
          <ac:chgData name="Shaull Almagor" userId="8645cb83-8b7b-49a9-bd65-d45410fc7dcc" providerId="ADAL" clId="{75499CC8-8138-4333-8FAF-4789BDA0A9B5}" dt="2024-06-11T08:19:22.093" v="4079" actId="9405"/>
          <ac:inkMkLst>
            <pc:docMk/>
            <pc:sldMk cId="3545230526" sldId="258"/>
            <ac:inkMk id="4" creationId="{870C8434-666E-4DD7-67E6-BA44EC266938}"/>
          </ac:inkMkLst>
        </pc:inkChg>
        <pc:inkChg chg="add">
          <ac:chgData name="Shaull Almagor" userId="8645cb83-8b7b-49a9-bd65-d45410fc7dcc" providerId="ADAL" clId="{75499CC8-8138-4333-8FAF-4789BDA0A9B5}" dt="2024-05-28T05:39:49.084" v="707" actId="9405"/>
          <ac:inkMkLst>
            <pc:docMk/>
            <pc:sldMk cId="3545230526" sldId="258"/>
            <ac:inkMk id="14" creationId="{0CB9EACB-A135-08F7-4BC4-10E2079A39B5}"/>
          </ac:inkMkLst>
        </pc:inkChg>
        <pc:inkChg chg="add del mod">
          <ac:chgData name="Shaull Almagor" userId="8645cb83-8b7b-49a9-bd65-d45410fc7dcc" providerId="ADAL" clId="{75499CC8-8138-4333-8FAF-4789BDA0A9B5}" dt="2024-05-27T19:52:45.311" v="490" actId="9405"/>
          <ac:inkMkLst>
            <pc:docMk/>
            <pc:sldMk cId="3545230526" sldId="258"/>
            <ac:inkMk id="20" creationId="{7D3E6B32-22B0-33E1-4E56-127EBBF47ACA}"/>
          </ac:inkMkLst>
        </pc:inkChg>
        <pc:inkChg chg="add del mod">
          <ac:chgData name="Shaull Almagor" userId="8645cb83-8b7b-49a9-bd65-d45410fc7dcc" providerId="ADAL" clId="{75499CC8-8138-4333-8FAF-4789BDA0A9B5}" dt="2024-05-27T19:52:44.804" v="489"/>
          <ac:inkMkLst>
            <pc:docMk/>
            <pc:sldMk cId="3545230526" sldId="258"/>
            <ac:inkMk id="22" creationId="{0098E21F-131A-AC41-BA38-91519324DE9C}"/>
          </ac:inkMkLst>
        </pc:inkChg>
        <pc:inkChg chg="add">
          <ac:chgData name="Shaull Almagor" userId="8645cb83-8b7b-49a9-bd65-d45410fc7dcc" providerId="ADAL" clId="{75499CC8-8138-4333-8FAF-4789BDA0A9B5}" dt="2024-06-11T08:19:26.195" v="4080" actId="9405"/>
          <ac:inkMkLst>
            <pc:docMk/>
            <pc:sldMk cId="3545230526" sldId="258"/>
            <ac:inkMk id="22" creationId="{4B7CE369-82B4-0A07-FFD5-F16FF15273C2}"/>
          </ac:inkMkLst>
        </pc:inkChg>
        <pc:inkChg chg="add">
          <ac:chgData name="Shaull Almagor" userId="8645cb83-8b7b-49a9-bd65-d45410fc7dcc" providerId="ADAL" clId="{75499CC8-8138-4333-8FAF-4789BDA0A9B5}" dt="2024-05-27T19:52:56.721" v="491" actId="9405"/>
          <ac:inkMkLst>
            <pc:docMk/>
            <pc:sldMk cId="3545230526" sldId="258"/>
            <ac:inkMk id="24" creationId="{E0BC1A4F-9C1E-5D28-356F-C052D679F27F}"/>
          </ac:inkMkLst>
        </pc:inkChg>
        <pc:inkChg chg="add">
          <ac:chgData name="Shaull Almagor" userId="8645cb83-8b7b-49a9-bd65-d45410fc7dcc" providerId="ADAL" clId="{75499CC8-8138-4333-8FAF-4789BDA0A9B5}" dt="2024-05-27T19:56:14.636" v="512" actId="9405"/>
          <ac:inkMkLst>
            <pc:docMk/>
            <pc:sldMk cId="3545230526" sldId="258"/>
            <ac:inkMk id="26" creationId="{8811EAF7-76DB-D15A-8940-56B8C40691D5}"/>
          </ac:inkMkLst>
        </pc:inkChg>
        <pc:inkChg chg="add">
          <ac:chgData name="Shaull Almagor" userId="8645cb83-8b7b-49a9-bd65-d45410fc7dcc" providerId="ADAL" clId="{75499CC8-8138-4333-8FAF-4789BDA0A9B5}" dt="2024-05-27T19:56:18.764" v="513" actId="9405"/>
          <ac:inkMkLst>
            <pc:docMk/>
            <pc:sldMk cId="3545230526" sldId="258"/>
            <ac:inkMk id="28" creationId="{8B65344F-FFC2-90FA-0FBB-3526A06753EF}"/>
          </ac:inkMkLst>
        </pc:inkChg>
        <pc:inkChg chg="add">
          <ac:chgData name="Shaull Almagor" userId="8645cb83-8b7b-49a9-bd65-d45410fc7dcc" providerId="ADAL" clId="{75499CC8-8138-4333-8FAF-4789BDA0A9B5}" dt="2024-05-27T19:56:22.328" v="514" actId="9405"/>
          <ac:inkMkLst>
            <pc:docMk/>
            <pc:sldMk cId="3545230526" sldId="258"/>
            <ac:inkMk id="29" creationId="{FD7DB3AE-B83F-2E9B-07C6-0BE1F43554CF}"/>
          </ac:inkMkLst>
        </pc:inkChg>
        <pc:inkChg chg="add mod">
          <ac:chgData name="Shaull Almagor" userId="8645cb83-8b7b-49a9-bd65-d45410fc7dcc" providerId="ADAL" clId="{75499CC8-8138-4333-8FAF-4789BDA0A9B5}" dt="2024-05-27T19:58:26.895" v="616"/>
          <ac:inkMkLst>
            <pc:docMk/>
            <pc:sldMk cId="3545230526" sldId="258"/>
            <ac:inkMk id="35" creationId="{039B7911-506A-5EDA-A54C-95D9CBE9182F}"/>
          </ac:inkMkLst>
        </pc:inkChg>
        <pc:inkChg chg="add mod">
          <ac:chgData name="Shaull Almagor" userId="8645cb83-8b7b-49a9-bd65-d45410fc7dcc" providerId="ADAL" clId="{75499CC8-8138-4333-8FAF-4789BDA0A9B5}" dt="2024-05-27T19:58:26.895" v="616"/>
          <ac:inkMkLst>
            <pc:docMk/>
            <pc:sldMk cId="3545230526" sldId="258"/>
            <ac:inkMk id="36" creationId="{47A45D56-6CD6-7A3D-FFCB-53DF722CF52E}"/>
          </ac:inkMkLst>
        </pc:inkChg>
        <pc:inkChg chg="add mod">
          <ac:chgData name="Shaull Almagor" userId="8645cb83-8b7b-49a9-bd65-d45410fc7dcc" providerId="ADAL" clId="{75499CC8-8138-4333-8FAF-4789BDA0A9B5}" dt="2024-05-27T19:58:26.895" v="616"/>
          <ac:inkMkLst>
            <pc:docMk/>
            <pc:sldMk cId="3545230526" sldId="258"/>
            <ac:inkMk id="37" creationId="{746C55E6-1920-93DD-9806-0E5B8F3A5DAE}"/>
          </ac:inkMkLst>
        </pc:inkChg>
        <pc:inkChg chg="add">
          <ac:chgData name="Shaull Almagor" userId="8645cb83-8b7b-49a9-bd65-d45410fc7dcc" providerId="ADAL" clId="{75499CC8-8138-4333-8FAF-4789BDA0A9B5}" dt="2024-05-27T19:58:37.508" v="617" actId="9405"/>
          <ac:inkMkLst>
            <pc:docMk/>
            <pc:sldMk cId="3545230526" sldId="258"/>
            <ac:inkMk id="39" creationId="{A7CFE4D8-8361-72B1-7B21-4C24C75134E7}"/>
          </ac:inkMkLst>
        </pc:inkChg>
        <pc:inkChg chg="add">
          <ac:chgData name="Shaull Almagor" userId="8645cb83-8b7b-49a9-bd65-d45410fc7dcc" providerId="ADAL" clId="{75499CC8-8138-4333-8FAF-4789BDA0A9B5}" dt="2024-05-27T19:59:07.937" v="618" actId="9405"/>
          <ac:inkMkLst>
            <pc:docMk/>
            <pc:sldMk cId="3545230526" sldId="258"/>
            <ac:inkMk id="40" creationId="{E362E548-2096-1F71-2C04-6B47BBEF5868}"/>
          </ac:inkMkLst>
        </pc:inkChg>
        <pc:inkChg chg="add">
          <ac:chgData name="Shaull Almagor" userId="8645cb83-8b7b-49a9-bd65-d45410fc7dcc" providerId="ADAL" clId="{75499CC8-8138-4333-8FAF-4789BDA0A9B5}" dt="2024-05-27T19:59:11.071" v="619" actId="9405"/>
          <ac:inkMkLst>
            <pc:docMk/>
            <pc:sldMk cId="3545230526" sldId="258"/>
            <ac:inkMk id="41" creationId="{2578DED3-F39A-858A-2862-747BC68D20E5}"/>
          </ac:inkMkLst>
        </pc:inkChg>
        <pc:cxnChg chg="mod">
          <ac:chgData name="Shaull Almagor" userId="8645cb83-8b7b-49a9-bd65-d45410fc7dcc" providerId="ADAL" clId="{75499CC8-8138-4333-8FAF-4789BDA0A9B5}" dt="2024-05-27T19:51:25.842" v="483" actId="164"/>
          <ac:cxnSpMkLst>
            <pc:docMk/>
            <pc:sldMk cId="3545230526" sldId="258"/>
            <ac:cxnSpMk id="9" creationId="{5D80B69A-B8F3-7CFF-860E-6E50671F862A}"/>
          </ac:cxnSpMkLst>
        </pc:cxnChg>
        <pc:cxnChg chg="mod">
          <ac:chgData name="Shaull Almagor" userId="8645cb83-8b7b-49a9-bd65-d45410fc7dcc" providerId="ADAL" clId="{75499CC8-8138-4333-8FAF-4789BDA0A9B5}" dt="2024-05-27T19:51:25.842" v="483" actId="164"/>
          <ac:cxnSpMkLst>
            <pc:docMk/>
            <pc:sldMk cId="3545230526" sldId="258"/>
            <ac:cxnSpMk id="12" creationId="{FC93B930-1471-62F6-5A32-7487C7E7F7AD}"/>
          </ac:cxnSpMkLst>
        </pc:cxnChg>
        <pc:cxnChg chg="mod">
          <ac:chgData name="Shaull Almagor" userId="8645cb83-8b7b-49a9-bd65-d45410fc7dcc" providerId="ADAL" clId="{75499CC8-8138-4333-8FAF-4789BDA0A9B5}" dt="2024-05-27T19:51:25.842" v="483" actId="164"/>
          <ac:cxnSpMkLst>
            <pc:docMk/>
            <pc:sldMk cId="3545230526" sldId="258"/>
            <ac:cxnSpMk id="15" creationId="{AB5E3571-D138-5623-53B0-02F9046A5F86}"/>
          </ac:cxnSpMkLst>
        </pc:cxnChg>
        <pc:cxnChg chg="mod">
          <ac:chgData name="Shaull Almagor" userId="8645cb83-8b7b-49a9-bd65-d45410fc7dcc" providerId="ADAL" clId="{75499CC8-8138-4333-8FAF-4789BDA0A9B5}" dt="2024-05-27T19:51:25.842" v="483" actId="164"/>
          <ac:cxnSpMkLst>
            <pc:docMk/>
            <pc:sldMk cId="3545230526" sldId="258"/>
            <ac:cxnSpMk id="19" creationId="{356505E2-D9CB-BC35-CDCD-762056A63A90}"/>
          </ac:cxnSpMkLst>
        </pc:cxnChg>
        <pc:cxnChg chg="mod">
          <ac:chgData name="Shaull Almagor" userId="8645cb83-8b7b-49a9-bd65-d45410fc7dcc" providerId="ADAL" clId="{75499CC8-8138-4333-8FAF-4789BDA0A9B5}" dt="2024-05-27T19:51:25.842" v="483" actId="164"/>
          <ac:cxnSpMkLst>
            <pc:docMk/>
            <pc:sldMk cId="3545230526" sldId="258"/>
            <ac:cxnSpMk id="21" creationId="{97074A91-DBB9-9E34-62C0-D5E3972BF8F6}"/>
          </ac:cxnSpMkLst>
        </pc:cxnChg>
      </pc:sldChg>
      <pc:sldChg chg="addSp modSp del mod">
        <pc:chgData name="Shaull Almagor" userId="8645cb83-8b7b-49a9-bd65-d45410fc7dcc" providerId="ADAL" clId="{75499CC8-8138-4333-8FAF-4789BDA0A9B5}" dt="2024-05-28T12:14:05.086" v="1312" actId="47"/>
        <pc:sldMkLst>
          <pc:docMk/>
          <pc:sldMk cId="3965788762" sldId="259"/>
        </pc:sldMkLst>
        <pc:spChg chg="mod">
          <ac:chgData name="Shaull Almagor" userId="8645cb83-8b7b-49a9-bd65-d45410fc7dcc" providerId="ADAL" clId="{75499CC8-8138-4333-8FAF-4789BDA0A9B5}" dt="2024-05-28T12:06:36.001" v="1137" actId="1076"/>
          <ac:spMkLst>
            <pc:docMk/>
            <pc:sldMk cId="3965788762" sldId="259"/>
            <ac:spMk id="3" creationId="{68405D63-47FC-63EF-5AB9-757E03A6AF57}"/>
          </ac:spMkLst>
        </pc:spChg>
        <pc:spChg chg="mod">
          <ac:chgData name="Shaull Almagor" userId="8645cb83-8b7b-49a9-bd65-d45410fc7dcc" providerId="ADAL" clId="{75499CC8-8138-4333-8FAF-4789BDA0A9B5}" dt="2024-05-28T12:09:14.172" v="1142" actId="1076"/>
          <ac:spMkLst>
            <pc:docMk/>
            <pc:sldMk cId="3965788762" sldId="259"/>
            <ac:spMk id="4" creationId="{E76C66BC-18D5-ABAE-DD79-2E038BE10998}"/>
          </ac:spMkLst>
        </pc:spChg>
        <pc:spChg chg="add mod">
          <ac:chgData name="Shaull Almagor" userId="8645cb83-8b7b-49a9-bd65-d45410fc7dcc" providerId="ADAL" clId="{75499CC8-8138-4333-8FAF-4789BDA0A9B5}" dt="2024-05-28T12:08:58.803" v="1141" actId="20577"/>
          <ac:spMkLst>
            <pc:docMk/>
            <pc:sldMk cId="3965788762" sldId="259"/>
            <ac:spMk id="5" creationId="{B0A49FB3-2E4A-A90F-C864-76847E2A7445}"/>
          </ac:spMkLst>
        </pc:spChg>
      </pc:sldChg>
      <pc:sldChg chg="modSp">
        <pc:chgData name="Shaull Almagor" userId="8645cb83-8b7b-49a9-bd65-d45410fc7dcc" providerId="ADAL" clId="{75499CC8-8138-4333-8FAF-4789BDA0A9B5}" dt="2024-05-24T07:00:42.522" v="402" actId="14826"/>
        <pc:sldMkLst>
          <pc:docMk/>
          <pc:sldMk cId="662777131" sldId="260"/>
        </pc:sldMkLst>
        <pc:picChg chg="mod">
          <ac:chgData name="Shaull Almagor" userId="8645cb83-8b7b-49a9-bd65-d45410fc7dcc" providerId="ADAL" clId="{75499CC8-8138-4333-8FAF-4789BDA0A9B5}" dt="2024-05-24T07:00:42.522" v="402" actId="14826"/>
          <ac:picMkLst>
            <pc:docMk/>
            <pc:sldMk cId="662777131" sldId="260"/>
            <ac:picMk id="4" creationId="{4CA09E72-102A-0AA4-BF80-C3B71999368B}"/>
          </ac:picMkLst>
        </pc:picChg>
      </pc:sldChg>
      <pc:sldChg chg="del">
        <pc:chgData name="Shaull Almagor" userId="8645cb83-8b7b-49a9-bd65-d45410fc7dcc" providerId="ADAL" clId="{75499CC8-8138-4333-8FAF-4789BDA0A9B5}" dt="2024-06-02T17:51:24.829" v="1620" actId="47"/>
        <pc:sldMkLst>
          <pc:docMk/>
          <pc:sldMk cId="2478868786" sldId="261"/>
        </pc:sldMkLst>
      </pc:sldChg>
      <pc:sldChg chg="modSp mod">
        <pc:chgData name="Shaull Almagor" userId="8645cb83-8b7b-49a9-bd65-d45410fc7dcc" providerId="ADAL" clId="{75499CC8-8138-4333-8FAF-4789BDA0A9B5}" dt="2024-06-11T08:12:27.631" v="4048" actId="1076"/>
        <pc:sldMkLst>
          <pc:docMk/>
          <pc:sldMk cId="349345415" sldId="262"/>
        </pc:sldMkLst>
        <pc:spChg chg="mod">
          <ac:chgData name="Shaull Almagor" userId="8645cb83-8b7b-49a9-bd65-d45410fc7dcc" providerId="ADAL" clId="{75499CC8-8138-4333-8FAF-4789BDA0A9B5}" dt="2024-06-11T08:12:27.631" v="4048" actId="1076"/>
          <ac:spMkLst>
            <pc:docMk/>
            <pc:sldMk cId="349345415" sldId="262"/>
            <ac:spMk id="2" creationId="{9B67A05A-4AFD-360C-ABBD-A0D97DA898AA}"/>
          </ac:spMkLst>
        </pc:spChg>
        <pc:picChg chg="mod">
          <ac:chgData name="Shaull Almagor" userId="8645cb83-8b7b-49a9-bd65-d45410fc7dcc" providerId="ADAL" clId="{75499CC8-8138-4333-8FAF-4789BDA0A9B5}" dt="2024-05-24T07:00:51.878" v="403" actId="14826"/>
          <ac:picMkLst>
            <pc:docMk/>
            <pc:sldMk cId="349345415" sldId="262"/>
            <ac:picMk id="4" creationId="{4CA09E72-102A-0AA4-BF80-C3B71999368B}"/>
          </ac:picMkLst>
        </pc:picChg>
      </pc:sldChg>
      <pc:sldChg chg="new del">
        <pc:chgData name="Shaull Almagor" userId="8645cb83-8b7b-49a9-bd65-d45410fc7dcc" providerId="ADAL" clId="{75499CC8-8138-4333-8FAF-4789BDA0A9B5}" dt="2024-05-24T06:43:26.424" v="2" actId="47"/>
        <pc:sldMkLst>
          <pc:docMk/>
          <pc:sldMk cId="1252295250" sldId="265"/>
        </pc:sldMkLst>
      </pc:sldChg>
      <pc:sldChg chg="addSp delSp modSp add mod">
        <pc:chgData name="Shaull Almagor" userId="8645cb83-8b7b-49a9-bd65-d45410fc7dcc" providerId="ADAL" clId="{75499CC8-8138-4333-8FAF-4789BDA0A9B5}" dt="2024-06-03T17:49:24.657" v="2018" actId="207"/>
        <pc:sldMkLst>
          <pc:docMk/>
          <pc:sldMk cId="2321738223" sldId="265"/>
        </pc:sldMkLst>
        <pc:spChg chg="mod">
          <ac:chgData name="Shaull Almagor" userId="8645cb83-8b7b-49a9-bd65-d45410fc7dcc" providerId="ADAL" clId="{75499CC8-8138-4333-8FAF-4789BDA0A9B5}" dt="2024-06-03T17:33:28.709" v="1649" actId="207"/>
          <ac:spMkLst>
            <pc:docMk/>
            <pc:sldMk cId="2321738223" sldId="265"/>
            <ac:spMk id="2" creationId="{4D7539AE-CAF3-7744-D48A-8E75A05C61DF}"/>
          </ac:spMkLst>
        </pc:spChg>
        <pc:spChg chg="add del mod">
          <ac:chgData name="Shaull Almagor" userId="8645cb83-8b7b-49a9-bd65-d45410fc7dcc" providerId="ADAL" clId="{75499CC8-8138-4333-8FAF-4789BDA0A9B5}" dt="2024-06-03T17:42:32.272" v="1732" actId="478"/>
          <ac:spMkLst>
            <pc:docMk/>
            <pc:sldMk cId="2321738223" sldId="265"/>
            <ac:spMk id="3" creationId="{F5E82302-2768-BA76-AA0A-A1C1E00DFB87}"/>
          </ac:spMkLst>
        </pc:spChg>
        <pc:spChg chg="del">
          <ac:chgData name="Shaull Almagor" userId="8645cb83-8b7b-49a9-bd65-d45410fc7dcc" providerId="ADAL" clId="{75499CC8-8138-4333-8FAF-4789BDA0A9B5}" dt="2024-05-24T06:43:43.632" v="22" actId="478"/>
          <ac:spMkLst>
            <pc:docMk/>
            <pc:sldMk cId="2321738223" sldId="265"/>
            <ac:spMk id="4" creationId="{E76C66BC-18D5-ABAE-DD79-2E038BE10998}"/>
          </ac:spMkLst>
        </pc:spChg>
        <pc:spChg chg="del">
          <ac:chgData name="Shaull Almagor" userId="8645cb83-8b7b-49a9-bd65-d45410fc7dcc" providerId="ADAL" clId="{75499CC8-8138-4333-8FAF-4789BDA0A9B5}" dt="2024-05-24T06:43:42.402" v="21" actId="478"/>
          <ac:spMkLst>
            <pc:docMk/>
            <pc:sldMk cId="2321738223" sldId="265"/>
            <ac:spMk id="5" creationId="{7F8DE104-945E-48B3-0892-B082AD51D28E}"/>
          </ac:spMkLst>
        </pc:spChg>
        <pc:spChg chg="add mod">
          <ac:chgData name="Shaull Almagor" userId="8645cb83-8b7b-49a9-bd65-d45410fc7dcc" providerId="ADAL" clId="{75499CC8-8138-4333-8FAF-4789BDA0A9B5}" dt="2024-06-03T17:39:38.626" v="1664" actId="1076"/>
          <ac:spMkLst>
            <pc:docMk/>
            <pc:sldMk cId="2321738223" sldId="265"/>
            <ac:spMk id="8" creationId="{EE35F304-7598-60BC-B0A5-6280DC51BC89}"/>
          </ac:spMkLst>
        </pc:spChg>
        <pc:spChg chg="add mod">
          <ac:chgData name="Shaull Almagor" userId="8645cb83-8b7b-49a9-bd65-d45410fc7dcc" providerId="ADAL" clId="{75499CC8-8138-4333-8FAF-4789BDA0A9B5}" dt="2024-06-03T17:40:45.362" v="1667" actId="1076"/>
          <ac:spMkLst>
            <pc:docMk/>
            <pc:sldMk cId="2321738223" sldId="265"/>
            <ac:spMk id="11" creationId="{E50923FE-247F-A747-4A48-C0AFC1F265D4}"/>
          </ac:spMkLst>
        </pc:spChg>
        <pc:spChg chg="add mod">
          <ac:chgData name="Shaull Almagor" userId="8645cb83-8b7b-49a9-bd65-d45410fc7dcc" providerId="ADAL" clId="{75499CC8-8138-4333-8FAF-4789BDA0A9B5}" dt="2024-06-03T17:40:45.362" v="1667" actId="1076"/>
          <ac:spMkLst>
            <pc:docMk/>
            <pc:sldMk cId="2321738223" sldId="265"/>
            <ac:spMk id="12" creationId="{29F6ACCF-6FB6-1778-57CB-00645095C487}"/>
          </ac:spMkLst>
        </pc:spChg>
        <pc:spChg chg="add mod">
          <ac:chgData name="Shaull Almagor" userId="8645cb83-8b7b-49a9-bd65-d45410fc7dcc" providerId="ADAL" clId="{75499CC8-8138-4333-8FAF-4789BDA0A9B5}" dt="2024-06-03T17:40:56.180" v="1694" actId="20577"/>
          <ac:spMkLst>
            <pc:docMk/>
            <pc:sldMk cId="2321738223" sldId="265"/>
            <ac:spMk id="13" creationId="{B103D46C-E952-57EE-6DCE-979747B0F8B8}"/>
          </ac:spMkLst>
        </pc:spChg>
        <pc:spChg chg="add mod">
          <ac:chgData name="Shaull Almagor" userId="8645cb83-8b7b-49a9-bd65-d45410fc7dcc" providerId="ADAL" clId="{75499CC8-8138-4333-8FAF-4789BDA0A9B5}" dt="2024-06-03T17:41:48.399" v="1730" actId="6549"/>
          <ac:spMkLst>
            <pc:docMk/>
            <pc:sldMk cId="2321738223" sldId="265"/>
            <ac:spMk id="14" creationId="{8DE10EE8-F24C-3875-EE92-7EC408A59F4E}"/>
          </ac:spMkLst>
        </pc:spChg>
        <pc:spChg chg="add mod">
          <ac:chgData name="Shaull Almagor" userId="8645cb83-8b7b-49a9-bd65-d45410fc7dcc" providerId="ADAL" clId="{75499CC8-8138-4333-8FAF-4789BDA0A9B5}" dt="2024-06-03T17:49:10.526" v="2017" actId="207"/>
          <ac:spMkLst>
            <pc:docMk/>
            <pc:sldMk cId="2321738223" sldId="265"/>
            <ac:spMk id="15" creationId="{1707039A-B366-21B1-2332-F92C6D7BD8B5}"/>
          </ac:spMkLst>
        </pc:spChg>
        <pc:spChg chg="add mod">
          <ac:chgData name="Shaull Almagor" userId="8645cb83-8b7b-49a9-bd65-d45410fc7dcc" providerId="ADAL" clId="{75499CC8-8138-4333-8FAF-4789BDA0A9B5}" dt="2024-06-03T17:49:24.657" v="2018" actId="207"/>
          <ac:spMkLst>
            <pc:docMk/>
            <pc:sldMk cId="2321738223" sldId="265"/>
            <ac:spMk id="16" creationId="{2F0F91F9-8895-35F2-7B54-C3513AEB3FBB}"/>
          </ac:spMkLst>
        </pc:spChg>
        <pc:spChg chg="add mod">
          <ac:chgData name="Shaull Almagor" userId="8645cb83-8b7b-49a9-bd65-d45410fc7dcc" providerId="ADAL" clId="{75499CC8-8138-4333-8FAF-4789BDA0A9B5}" dt="2024-06-03T17:46:29.975" v="2010" actId="207"/>
          <ac:spMkLst>
            <pc:docMk/>
            <pc:sldMk cId="2321738223" sldId="265"/>
            <ac:spMk id="17" creationId="{446911CA-BDE1-D28C-CB27-B819F0B50310}"/>
          </ac:spMkLst>
        </pc:spChg>
        <pc:spChg chg="add mod">
          <ac:chgData name="Shaull Almagor" userId="8645cb83-8b7b-49a9-bd65-d45410fc7dcc" providerId="ADAL" clId="{75499CC8-8138-4333-8FAF-4789BDA0A9B5}" dt="2024-06-03T17:46:40.431" v="2011" actId="207"/>
          <ac:spMkLst>
            <pc:docMk/>
            <pc:sldMk cId="2321738223" sldId="265"/>
            <ac:spMk id="18" creationId="{A07424F2-43E5-9A6C-0671-E448441A2DC3}"/>
          </ac:spMkLst>
        </pc:spChg>
        <pc:graphicFrameChg chg="add mod">
          <ac:chgData name="Shaull Almagor" userId="8645cb83-8b7b-49a9-bd65-d45410fc7dcc" providerId="ADAL" clId="{75499CC8-8138-4333-8FAF-4789BDA0A9B5}" dt="2024-06-03T17:36:18.471" v="1657" actId="1076"/>
          <ac:graphicFrameMkLst>
            <pc:docMk/>
            <pc:sldMk cId="2321738223" sldId="265"/>
            <ac:graphicFrameMk id="4" creationId="{284222C2-75B3-BED6-066D-308B8CD47710}"/>
          </ac:graphicFrameMkLst>
        </pc:graphicFrameChg>
        <pc:graphicFrameChg chg="add mod">
          <ac:chgData name="Shaull Almagor" userId="8645cb83-8b7b-49a9-bd65-d45410fc7dcc" providerId="ADAL" clId="{75499CC8-8138-4333-8FAF-4789BDA0A9B5}" dt="2024-06-03T17:37:06.810" v="1661" actId="207"/>
          <ac:graphicFrameMkLst>
            <pc:docMk/>
            <pc:sldMk cId="2321738223" sldId="265"/>
            <ac:graphicFrameMk id="6" creationId="{C5FD7086-DB12-0B20-3BFB-6877A0C50CF7}"/>
          </ac:graphicFrameMkLst>
        </pc:graphicFrameChg>
        <pc:graphicFrameChg chg="add mod">
          <ac:chgData name="Shaull Almagor" userId="8645cb83-8b7b-49a9-bd65-d45410fc7dcc" providerId="ADAL" clId="{75499CC8-8138-4333-8FAF-4789BDA0A9B5}" dt="2024-06-03T17:37:12.294" v="1662" actId="207"/>
          <ac:graphicFrameMkLst>
            <pc:docMk/>
            <pc:sldMk cId="2321738223" sldId="265"/>
            <ac:graphicFrameMk id="7" creationId="{6E33F1E7-37B1-B407-2A63-429ECCBC12BE}"/>
          </ac:graphicFrameMkLst>
        </pc:graphicFrameChg>
        <pc:graphicFrameChg chg="add mod">
          <ac:chgData name="Shaull Almagor" userId="8645cb83-8b7b-49a9-bd65-d45410fc7dcc" providerId="ADAL" clId="{75499CC8-8138-4333-8FAF-4789BDA0A9B5}" dt="2024-06-03T17:37:22.163" v="1663" actId="1076"/>
          <ac:graphicFrameMkLst>
            <pc:docMk/>
            <pc:sldMk cId="2321738223" sldId="265"/>
            <ac:graphicFrameMk id="9" creationId="{CB60C942-74A1-65FB-D2BB-C3D3B199A4A1}"/>
          </ac:graphicFrameMkLst>
        </pc:graphicFrameChg>
        <pc:picChg chg="add mod">
          <ac:chgData name="Shaull Almagor" userId="8645cb83-8b7b-49a9-bd65-d45410fc7dcc" providerId="ADAL" clId="{75499CC8-8138-4333-8FAF-4789BDA0A9B5}" dt="2024-06-03T17:36:18.471" v="1657" actId="1076"/>
          <ac:picMkLst>
            <pc:docMk/>
            <pc:sldMk cId="2321738223" sldId="265"/>
            <ac:picMk id="5" creationId="{0196DAC2-EFE9-8A91-62E3-DB884FD188CC}"/>
          </ac:picMkLst>
        </pc:picChg>
        <pc:picChg chg="add mod">
          <ac:chgData name="Shaull Almagor" userId="8645cb83-8b7b-49a9-bd65-d45410fc7dcc" providerId="ADAL" clId="{75499CC8-8138-4333-8FAF-4789BDA0A9B5}" dt="2024-06-03T17:35:59.017" v="1655" actId="1076"/>
          <ac:picMkLst>
            <pc:docMk/>
            <pc:sldMk cId="2321738223" sldId="265"/>
            <ac:picMk id="10" creationId="{85E487D8-FA54-640D-C633-7D29E5117BDB}"/>
          </ac:picMkLst>
        </pc:picChg>
      </pc:sldChg>
      <pc:sldChg chg="modSp new mod">
        <pc:chgData name="Shaull Almagor" userId="8645cb83-8b7b-49a9-bd65-d45410fc7dcc" providerId="ADAL" clId="{75499CC8-8138-4333-8FAF-4789BDA0A9B5}" dt="2024-05-24T06:51:53.272" v="398" actId="20577"/>
        <pc:sldMkLst>
          <pc:docMk/>
          <pc:sldMk cId="2629870673" sldId="266"/>
        </pc:sldMkLst>
        <pc:spChg chg="mod">
          <ac:chgData name="Shaull Almagor" userId="8645cb83-8b7b-49a9-bd65-d45410fc7dcc" providerId="ADAL" clId="{75499CC8-8138-4333-8FAF-4789BDA0A9B5}" dt="2024-05-24T06:51:30.505" v="326" actId="20577"/>
          <ac:spMkLst>
            <pc:docMk/>
            <pc:sldMk cId="2629870673" sldId="266"/>
            <ac:spMk id="2" creationId="{8B965472-EF00-DA97-6FF0-A0A53C270ABD}"/>
          </ac:spMkLst>
        </pc:spChg>
        <pc:spChg chg="mod">
          <ac:chgData name="Shaull Almagor" userId="8645cb83-8b7b-49a9-bd65-d45410fc7dcc" providerId="ADAL" clId="{75499CC8-8138-4333-8FAF-4789BDA0A9B5}" dt="2024-05-24T06:51:53.272" v="398" actId="20577"/>
          <ac:spMkLst>
            <pc:docMk/>
            <pc:sldMk cId="2629870673" sldId="266"/>
            <ac:spMk id="3" creationId="{4ADDD95A-381B-6E31-4E54-2C803CBCFBC5}"/>
          </ac:spMkLst>
        </pc:spChg>
      </pc:sldChg>
      <pc:sldChg chg="addSp delSp modSp del mod setBg">
        <pc:chgData name="Shaull Almagor" userId="8645cb83-8b7b-49a9-bd65-d45410fc7dcc" providerId="ADAL" clId="{75499CC8-8138-4333-8FAF-4789BDA0A9B5}" dt="2024-06-04T12:41:46.557" v="2719" actId="47"/>
        <pc:sldMkLst>
          <pc:docMk/>
          <pc:sldMk cId="1247309647" sldId="268"/>
        </pc:sldMkLst>
        <pc:spChg chg="add del">
          <ac:chgData name="Shaull Almagor" userId="8645cb83-8b7b-49a9-bd65-d45410fc7dcc" providerId="ADAL" clId="{75499CC8-8138-4333-8FAF-4789BDA0A9B5}" dt="2024-06-04T12:27:36.084" v="2478" actId="26606"/>
          <ac:spMkLst>
            <pc:docMk/>
            <pc:sldMk cId="1247309647" sldId="268"/>
            <ac:spMk id="8" creationId="{42A4FC2C-047E-45A5-965D-8E1E3BF09BC6}"/>
          </ac:spMkLst>
        </pc:spChg>
        <pc:spChg chg="add del">
          <ac:chgData name="Shaull Almagor" userId="8645cb83-8b7b-49a9-bd65-d45410fc7dcc" providerId="ADAL" clId="{75499CC8-8138-4333-8FAF-4789BDA0A9B5}" dt="2024-06-04T12:27:38.503" v="2480" actId="26606"/>
          <ac:spMkLst>
            <pc:docMk/>
            <pc:sldMk cId="1247309647" sldId="268"/>
            <ac:spMk id="10" creationId="{42A4FC2C-047E-45A5-965D-8E1E3BF09BC6}"/>
          </ac:spMkLst>
        </pc:spChg>
        <pc:spChg chg="add del">
          <ac:chgData name="Shaull Almagor" userId="8645cb83-8b7b-49a9-bd65-d45410fc7dcc" providerId="ADAL" clId="{75499CC8-8138-4333-8FAF-4789BDA0A9B5}" dt="2024-06-04T12:27:46.140" v="2482" actId="26606"/>
          <ac:spMkLst>
            <pc:docMk/>
            <pc:sldMk cId="1247309647" sldId="268"/>
            <ac:spMk id="12" creationId="{42A4FC2C-047E-45A5-965D-8E1E3BF09BC6}"/>
          </ac:spMkLst>
        </pc:spChg>
        <pc:picChg chg="add del mod">
          <ac:chgData name="Shaull Almagor" userId="8645cb83-8b7b-49a9-bd65-d45410fc7dcc" providerId="ADAL" clId="{75499CC8-8138-4333-8FAF-4789BDA0A9B5}" dt="2024-06-04T12:28:49.026" v="2489" actId="478"/>
          <ac:picMkLst>
            <pc:docMk/>
            <pc:sldMk cId="1247309647" sldId="268"/>
            <ac:picMk id="3" creationId="{5FF6F196-716C-05A9-2914-2CCC2E15EF4F}"/>
          </ac:picMkLst>
        </pc:picChg>
      </pc:sldChg>
      <pc:sldChg chg="del">
        <pc:chgData name="Shaull Almagor" userId="8645cb83-8b7b-49a9-bd65-d45410fc7dcc" providerId="ADAL" clId="{75499CC8-8138-4333-8FAF-4789BDA0A9B5}" dt="2024-06-11T07:52:46.831" v="3435" actId="2696"/>
        <pc:sldMkLst>
          <pc:docMk/>
          <pc:sldMk cId="3016571515" sldId="271"/>
        </pc:sldMkLst>
      </pc:sldChg>
      <pc:sldChg chg="addSp delSp modSp mod">
        <pc:chgData name="Shaull Almagor" userId="8645cb83-8b7b-49a9-bd65-d45410fc7dcc" providerId="ADAL" clId="{75499CC8-8138-4333-8FAF-4789BDA0A9B5}" dt="2024-06-11T08:04:38.554" v="3874"/>
        <pc:sldMkLst>
          <pc:docMk/>
          <pc:sldMk cId="2660277584" sldId="272"/>
        </pc:sldMkLst>
        <pc:spChg chg="del">
          <ac:chgData name="Shaull Almagor" userId="8645cb83-8b7b-49a9-bd65-d45410fc7dcc" providerId="ADAL" clId="{75499CC8-8138-4333-8FAF-4789BDA0A9B5}" dt="2024-06-11T07:54:31.606" v="3436" actId="478"/>
          <ac:spMkLst>
            <pc:docMk/>
            <pc:sldMk cId="2660277584" sldId="272"/>
            <ac:spMk id="3" creationId="{F5E82302-2768-BA76-AA0A-A1C1E00DFB87}"/>
          </ac:spMkLst>
        </pc:spChg>
        <pc:spChg chg="add mod">
          <ac:chgData name="Shaull Almagor" userId="8645cb83-8b7b-49a9-bd65-d45410fc7dcc" providerId="ADAL" clId="{75499CC8-8138-4333-8FAF-4789BDA0A9B5}" dt="2024-06-11T07:59:55.809" v="3468" actId="1076"/>
          <ac:spMkLst>
            <pc:docMk/>
            <pc:sldMk cId="2660277584" sldId="272"/>
            <ac:spMk id="4" creationId="{6BE47CB2-43B5-D474-8B59-386EE7F05C11}"/>
          </ac:spMkLst>
        </pc:spChg>
        <pc:spChg chg="add mod">
          <ac:chgData name="Shaull Almagor" userId="8645cb83-8b7b-49a9-bd65-d45410fc7dcc" providerId="ADAL" clId="{75499CC8-8138-4333-8FAF-4789BDA0A9B5}" dt="2024-06-11T07:59:55.809" v="3468" actId="1076"/>
          <ac:spMkLst>
            <pc:docMk/>
            <pc:sldMk cId="2660277584" sldId="272"/>
            <ac:spMk id="5" creationId="{D7F91B14-FCD9-D7D2-0196-18592E193BAE}"/>
          </ac:spMkLst>
        </pc:spChg>
        <pc:spChg chg="add mod">
          <ac:chgData name="Shaull Almagor" userId="8645cb83-8b7b-49a9-bd65-d45410fc7dcc" providerId="ADAL" clId="{75499CC8-8138-4333-8FAF-4789BDA0A9B5}" dt="2024-06-11T08:01:04.487" v="3554" actId="207"/>
          <ac:spMkLst>
            <pc:docMk/>
            <pc:sldMk cId="2660277584" sldId="272"/>
            <ac:spMk id="6" creationId="{26749644-2949-ECD1-EA9F-A86CB4BDA1C8}"/>
          </ac:spMkLst>
        </pc:spChg>
        <pc:spChg chg="add mod">
          <ac:chgData name="Shaull Almagor" userId="8645cb83-8b7b-49a9-bd65-d45410fc7dcc" providerId="ADAL" clId="{75499CC8-8138-4333-8FAF-4789BDA0A9B5}" dt="2024-06-11T08:01:18.390" v="3557" actId="14100"/>
          <ac:spMkLst>
            <pc:docMk/>
            <pc:sldMk cId="2660277584" sldId="272"/>
            <ac:spMk id="7" creationId="{37D9000C-661B-8DDF-D55F-60F305744A4A}"/>
          </ac:spMkLst>
        </pc:spChg>
        <pc:spChg chg="add mod">
          <ac:chgData name="Shaull Almagor" userId="8645cb83-8b7b-49a9-bd65-d45410fc7dcc" providerId="ADAL" clId="{75499CC8-8138-4333-8FAF-4789BDA0A9B5}" dt="2024-06-11T08:03:08.257" v="3853" actId="20577"/>
          <ac:spMkLst>
            <pc:docMk/>
            <pc:sldMk cId="2660277584" sldId="272"/>
            <ac:spMk id="8" creationId="{7DD131D3-FBDB-427D-3A96-2ADD038DBD04}"/>
          </ac:spMkLst>
        </pc:spChg>
        <pc:spChg chg="add mod">
          <ac:chgData name="Shaull Almagor" userId="8645cb83-8b7b-49a9-bd65-d45410fc7dcc" providerId="ADAL" clId="{75499CC8-8138-4333-8FAF-4789BDA0A9B5}" dt="2024-06-11T08:04:38.554" v="3874"/>
          <ac:spMkLst>
            <pc:docMk/>
            <pc:sldMk cId="2660277584" sldId="272"/>
            <ac:spMk id="9" creationId="{1FA49DEF-F97D-DD63-922A-4CD77DE7776B}"/>
          </ac:spMkLst>
        </pc:spChg>
      </pc:sldChg>
      <pc:sldChg chg="addSp delSp modSp add mod addAnim delAnim modAnim">
        <pc:chgData name="Shaull Almagor" userId="8645cb83-8b7b-49a9-bd65-d45410fc7dcc" providerId="ADAL" clId="{75499CC8-8138-4333-8FAF-4789BDA0A9B5}" dt="2024-06-12T19:14:34.991" v="4131" actId="207"/>
        <pc:sldMkLst>
          <pc:docMk/>
          <pc:sldMk cId="1405107412" sldId="273"/>
        </pc:sldMkLst>
        <pc:spChg chg="del">
          <ac:chgData name="Shaull Almagor" userId="8645cb83-8b7b-49a9-bd65-d45410fc7dcc" providerId="ADAL" clId="{75499CC8-8138-4333-8FAF-4789BDA0A9B5}" dt="2024-05-28T05:50:31.527" v="762" actId="478"/>
          <ac:spMkLst>
            <pc:docMk/>
            <pc:sldMk cId="1405107412" sldId="273"/>
            <ac:spMk id="4" creationId="{E76C66BC-18D5-ABAE-DD79-2E038BE10998}"/>
          </ac:spMkLst>
        </pc:spChg>
        <pc:spChg chg="add mod">
          <ac:chgData name="Shaull Almagor" userId="8645cb83-8b7b-49a9-bd65-d45410fc7dcc" providerId="ADAL" clId="{75499CC8-8138-4333-8FAF-4789BDA0A9B5}" dt="2024-06-12T19:14:34.991" v="4131" actId="207"/>
          <ac:spMkLst>
            <pc:docMk/>
            <pc:sldMk cId="1405107412" sldId="273"/>
            <ac:spMk id="14" creationId="{1C592214-4BAC-7DCD-221B-4D458C89551C}"/>
          </ac:spMkLst>
        </pc:spChg>
        <pc:spChg chg="add mod">
          <ac:chgData name="Shaull Almagor" userId="8645cb83-8b7b-49a9-bd65-d45410fc7dcc" providerId="ADAL" clId="{75499CC8-8138-4333-8FAF-4789BDA0A9B5}" dt="2024-05-28T05:53:50.190" v="924" actId="114"/>
          <ac:spMkLst>
            <pc:docMk/>
            <pc:sldMk cId="1405107412" sldId="273"/>
            <ac:spMk id="20" creationId="{755D1113-E585-95AF-A265-1D55959F2DCC}"/>
          </ac:spMkLst>
        </pc:spChg>
        <pc:spChg chg="add mod">
          <ac:chgData name="Shaull Almagor" userId="8645cb83-8b7b-49a9-bd65-d45410fc7dcc" providerId="ADAL" clId="{75499CC8-8138-4333-8FAF-4789BDA0A9B5}" dt="2024-05-28T05:53:19.065" v="919" actId="1076"/>
          <ac:spMkLst>
            <pc:docMk/>
            <pc:sldMk cId="1405107412" sldId="273"/>
            <ac:spMk id="22" creationId="{FE80AD79-5608-EBB4-63F8-CB51642A25AC}"/>
          </ac:spMkLst>
        </pc:spChg>
        <pc:spChg chg="del mod">
          <ac:chgData name="Shaull Almagor" userId="8645cb83-8b7b-49a9-bd65-d45410fc7dcc" providerId="ADAL" clId="{75499CC8-8138-4333-8FAF-4789BDA0A9B5}" dt="2024-05-27T20:00:04.892" v="646" actId="478"/>
          <ac:spMkLst>
            <pc:docMk/>
            <pc:sldMk cId="1405107412" sldId="273"/>
            <ac:spMk id="25" creationId="{15C37F1F-3BD4-EA70-F1B7-F8F02B94F463}"/>
          </ac:spMkLst>
        </pc:spChg>
        <pc:spChg chg="del">
          <ac:chgData name="Shaull Almagor" userId="8645cb83-8b7b-49a9-bd65-d45410fc7dcc" providerId="ADAL" clId="{75499CC8-8138-4333-8FAF-4789BDA0A9B5}" dt="2024-05-27T20:00:01.709" v="642" actId="478"/>
          <ac:spMkLst>
            <pc:docMk/>
            <pc:sldMk cId="1405107412" sldId="273"/>
            <ac:spMk id="30" creationId="{09768701-3D47-FE85-BFB2-DD774FB72C76}"/>
          </ac:spMkLst>
        </pc:spChg>
        <pc:spChg chg="del">
          <ac:chgData name="Shaull Almagor" userId="8645cb83-8b7b-49a9-bd65-d45410fc7dcc" providerId="ADAL" clId="{75499CC8-8138-4333-8FAF-4789BDA0A9B5}" dt="2024-05-27T20:00:08.835" v="649" actId="478"/>
          <ac:spMkLst>
            <pc:docMk/>
            <pc:sldMk cId="1405107412" sldId="273"/>
            <ac:spMk id="31" creationId="{5CFC78B9-FBD0-B80B-AADC-19D5EDE05992}"/>
          </ac:spMkLst>
        </pc:spChg>
        <pc:spChg chg="del">
          <ac:chgData name="Shaull Almagor" userId="8645cb83-8b7b-49a9-bd65-d45410fc7dcc" providerId="ADAL" clId="{75499CC8-8138-4333-8FAF-4789BDA0A9B5}" dt="2024-05-27T20:00:06.443" v="647" actId="478"/>
          <ac:spMkLst>
            <pc:docMk/>
            <pc:sldMk cId="1405107412" sldId="273"/>
            <ac:spMk id="32" creationId="{4E674F5D-0A51-49BB-C926-5CD33910ED99}"/>
          </ac:spMkLst>
        </pc:spChg>
        <pc:spChg chg="del mod">
          <ac:chgData name="Shaull Almagor" userId="8645cb83-8b7b-49a9-bd65-d45410fc7dcc" providerId="ADAL" clId="{75499CC8-8138-4333-8FAF-4789BDA0A9B5}" dt="2024-05-27T20:00:13.894" v="654" actId="478"/>
          <ac:spMkLst>
            <pc:docMk/>
            <pc:sldMk cId="1405107412" sldId="273"/>
            <ac:spMk id="33" creationId="{D5D98442-19DC-8613-0C5D-8949534577D9}"/>
          </ac:spMkLst>
        </pc:spChg>
        <pc:spChg chg="del">
          <ac:chgData name="Shaull Almagor" userId="8645cb83-8b7b-49a9-bd65-d45410fc7dcc" providerId="ADAL" clId="{75499CC8-8138-4333-8FAF-4789BDA0A9B5}" dt="2024-05-27T20:00:19.234" v="658" actId="478"/>
          <ac:spMkLst>
            <pc:docMk/>
            <pc:sldMk cId="1405107412" sldId="273"/>
            <ac:spMk id="34" creationId="{D62CFE2A-02D7-78ED-61C6-0FF98EC0F2CA}"/>
          </ac:spMkLst>
        </pc:spChg>
        <pc:spChg chg="del">
          <ac:chgData name="Shaull Almagor" userId="8645cb83-8b7b-49a9-bd65-d45410fc7dcc" providerId="ADAL" clId="{75499CC8-8138-4333-8FAF-4789BDA0A9B5}" dt="2024-05-27T20:00:11.266" v="651" actId="478"/>
          <ac:spMkLst>
            <pc:docMk/>
            <pc:sldMk cId="1405107412" sldId="273"/>
            <ac:spMk id="42" creationId="{C0D050AB-72C1-A796-8F3B-87BDF997723C}"/>
          </ac:spMkLst>
        </pc:spChg>
        <pc:spChg chg="del">
          <ac:chgData name="Shaull Almagor" userId="8645cb83-8b7b-49a9-bd65-d45410fc7dcc" providerId="ADAL" clId="{75499CC8-8138-4333-8FAF-4789BDA0A9B5}" dt="2024-05-27T20:00:16.468" v="656" actId="478"/>
          <ac:spMkLst>
            <pc:docMk/>
            <pc:sldMk cId="1405107412" sldId="273"/>
            <ac:spMk id="43" creationId="{42D29492-B777-599A-A4BA-299F54C7E52F}"/>
          </ac:spMkLst>
        </pc:spChg>
        <pc:grpChg chg="del">
          <ac:chgData name="Shaull Almagor" userId="8645cb83-8b7b-49a9-bd65-d45410fc7dcc" providerId="ADAL" clId="{75499CC8-8138-4333-8FAF-4789BDA0A9B5}" dt="2024-05-27T20:00:15.095" v="655" actId="478"/>
          <ac:grpSpMkLst>
            <pc:docMk/>
            <pc:sldMk cId="1405107412" sldId="273"/>
            <ac:grpSpMk id="38" creationId="{A842F5E0-38E8-B5BE-EEC5-699791046605}"/>
          </ac:grpSpMkLst>
        </pc:grpChg>
        <pc:picChg chg="add mod">
          <ac:chgData name="Shaull Almagor" userId="8645cb83-8b7b-49a9-bd65-d45410fc7dcc" providerId="ADAL" clId="{75499CC8-8138-4333-8FAF-4789BDA0A9B5}" dt="2024-05-27T20:03:19.996" v="667" actId="1076"/>
          <ac:picMkLst>
            <pc:docMk/>
            <pc:sldMk cId="1405107412" sldId="273"/>
            <ac:picMk id="16" creationId="{49A6AF9B-E27F-4F3A-8587-C2D8858B6FE1}"/>
          </ac:picMkLst>
        </pc:picChg>
        <pc:picChg chg="add del mod">
          <ac:chgData name="Shaull Almagor" userId="8645cb83-8b7b-49a9-bd65-d45410fc7dcc" providerId="ADAL" clId="{75499CC8-8138-4333-8FAF-4789BDA0A9B5}" dt="2024-05-27T20:06:21.629" v="686" actId="1076"/>
          <ac:picMkLst>
            <pc:docMk/>
            <pc:sldMk cId="1405107412" sldId="273"/>
            <ac:picMk id="20" creationId="{99984B21-3877-4692-39D6-571F248E01CA}"/>
          </ac:picMkLst>
        </pc:picChg>
        <pc:inkChg chg="del">
          <ac:chgData name="Shaull Almagor" userId="8645cb83-8b7b-49a9-bd65-d45410fc7dcc" providerId="ADAL" clId="{75499CC8-8138-4333-8FAF-4789BDA0A9B5}" dt="2024-05-27T20:00:03.853" v="645" actId="478"/>
          <ac:inkMkLst>
            <pc:docMk/>
            <pc:sldMk cId="1405107412" sldId="273"/>
            <ac:inkMk id="24" creationId="{E0BC1A4F-9C1E-5D28-356F-C052D679F27F}"/>
          </ac:inkMkLst>
        </pc:inkChg>
        <pc:inkChg chg="del">
          <ac:chgData name="Shaull Almagor" userId="8645cb83-8b7b-49a9-bd65-d45410fc7dcc" providerId="ADAL" clId="{75499CC8-8138-4333-8FAF-4789BDA0A9B5}" dt="2024-05-27T20:00:02.298" v="643" actId="478"/>
          <ac:inkMkLst>
            <pc:docMk/>
            <pc:sldMk cId="1405107412" sldId="273"/>
            <ac:inkMk id="26" creationId="{8811EAF7-76DB-D15A-8940-56B8C40691D5}"/>
          </ac:inkMkLst>
        </pc:inkChg>
        <pc:inkChg chg="del">
          <ac:chgData name="Shaull Almagor" userId="8645cb83-8b7b-49a9-bd65-d45410fc7dcc" providerId="ADAL" clId="{75499CC8-8138-4333-8FAF-4789BDA0A9B5}" dt="2024-05-27T20:00:09.961" v="650" actId="478"/>
          <ac:inkMkLst>
            <pc:docMk/>
            <pc:sldMk cId="1405107412" sldId="273"/>
            <ac:inkMk id="28" creationId="{8B65344F-FFC2-90FA-0FBB-3526A06753EF}"/>
          </ac:inkMkLst>
        </pc:inkChg>
        <pc:inkChg chg="del">
          <ac:chgData name="Shaull Almagor" userId="8645cb83-8b7b-49a9-bd65-d45410fc7dcc" providerId="ADAL" clId="{75499CC8-8138-4333-8FAF-4789BDA0A9B5}" dt="2024-05-27T20:00:07.319" v="648" actId="478"/>
          <ac:inkMkLst>
            <pc:docMk/>
            <pc:sldMk cId="1405107412" sldId="273"/>
            <ac:inkMk id="29" creationId="{FD7DB3AE-B83F-2E9B-07C6-0BE1F43554CF}"/>
          </ac:inkMkLst>
        </pc:inkChg>
        <pc:inkChg chg="del">
          <ac:chgData name="Shaull Almagor" userId="8645cb83-8b7b-49a9-bd65-d45410fc7dcc" providerId="ADAL" clId="{75499CC8-8138-4333-8FAF-4789BDA0A9B5}" dt="2024-05-27T20:00:20.657" v="659" actId="478"/>
          <ac:inkMkLst>
            <pc:docMk/>
            <pc:sldMk cId="1405107412" sldId="273"/>
            <ac:inkMk id="39" creationId="{A7CFE4D8-8361-72B1-7B21-4C24C75134E7}"/>
          </ac:inkMkLst>
        </pc:inkChg>
        <pc:inkChg chg="del">
          <ac:chgData name="Shaull Almagor" userId="8645cb83-8b7b-49a9-bd65-d45410fc7dcc" providerId="ADAL" clId="{75499CC8-8138-4333-8FAF-4789BDA0A9B5}" dt="2024-05-27T20:00:12.387" v="652" actId="478"/>
          <ac:inkMkLst>
            <pc:docMk/>
            <pc:sldMk cId="1405107412" sldId="273"/>
            <ac:inkMk id="40" creationId="{E362E548-2096-1F71-2C04-6B47BBEF5868}"/>
          </ac:inkMkLst>
        </pc:inkChg>
        <pc:inkChg chg="del">
          <ac:chgData name="Shaull Almagor" userId="8645cb83-8b7b-49a9-bd65-d45410fc7dcc" providerId="ADAL" clId="{75499CC8-8138-4333-8FAF-4789BDA0A9B5}" dt="2024-05-27T20:00:17.837" v="657" actId="478"/>
          <ac:inkMkLst>
            <pc:docMk/>
            <pc:sldMk cId="1405107412" sldId="273"/>
            <ac:inkMk id="41" creationId="{2578DED3-F39A-858A-2862-747BC68D20E5}"/>
          </ac:inkMkLst>
        </pc:inkChg>
      </pc:sldChg>
      <pc:sldChg chg="addSp delSp modSp add mod delAnim modAnim">
        <pc:chgData name="Shaull Almagor" userId="8645cb83-8b7b-49a9-bd65-d45410fc7dcc" providerId="ADAL" clId="{75499CC8-8138-4333-8FAF-4789BDA0A9B5}" dt="2024-06-12T19:23:59.675" v="4181"/>
        <pc:sldMkLst>
          <pc:docMk/>
          <pc:sldMk cId="1422339704" sldId="274"/>
        </pc:sldMkLst>
        <pc:spChg chg="mod">
          <ac:chgData name="Shaull Almagor" userId="8645cb83-8b7b-49a9-bd65-d45410fc7dcc" providerId="ADAL" clId="{75499CC8-8138-4333-8FAF-4789BDA0A9B5}" dt="2024-05-28T12:09:24.291" v="1146" actId="20577"/>
          <ac:spMkLst>
            <pc:docMk/>
            <pc:sldMk cId="1422339704" sldId="274"/>
            <ac:spMk id="2" creationId="{4D7539AE-CAF3-7744-D48A-8E75A05C61DF}"/>
          </ac:spMkLst>
        </pc:spChg>
        <pc:spChg chg="mod">
          <ac:chgData name="Shaull Almagor" userId="8645cb83-8b7b-49a9-bd65-d45410fc7dcc" providerId="ADAL" clId="{75499CC8-8138-4333-8FAF-4789BDA0A9B5}" dt="2024-05-28T12:17:20.221" v="1337" actId="1076"/>
          <ac:spMkLst>
            <pc:docMk/>
            <pc:sldMk cId="1422339704" sldId="274"/>
            <ac:spMk id="3" creationId="{68405D63-47FC-63EF-5AB9-757E03A6AF57}"/>
          </ac:spMkLst>
        </pc:spChg>
        <pc:spChg chg="mod">
          <ac:chgData name="Shaull Almagor" userId="8645cb83-8b7b-49a9-bd65-d45410fc7dcc" providerId="ADAL" clId="{75499CC8-8138-4333-8FAF-4789BDA0A9B5}" dt="2024-05-28T12:17:16.710" v="1336" actId="1076"/>
          <ac:spMkLst>
            <pc:docMk/>
            <pc:sldMk cId="1422339704" sldId="274"/>
            <ac:spMk id="4" creationId="{E76C66BC-18D5-ABAE-DD79-2E038BE10998}"/>
          </ac:spMkLst>
        </pc:spChg>
        <pc:spChg chg="mod">
          <ac:chgData name="Shaull Almagor" userId="8645cb83-8b7b-49a9-bd65-d45410fc7dcc" providerId="ADAL" clId="{75499CC8-8138-4333-8FAF-4789BDA0A9B5}" dt="2024-06-12T19:17:47.710" v="4178" actId="113"/>
          <ac:spMkLst>
            <pc:docMk/>
            <pc:sldMk cId="1422339704" sldId="274"/>
            <ac:spMk id="5" creationId="{B0A49FB3-2E4A-A90F-C864-76847E2A7445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8" creationId="{A38D5490-0762-AA75-E910-D64311569DD9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9" creationId="{774B0C74-20A8-8133-4EE2-76CCA9FB90B4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10" creationId="{B24CC80A-8339-96BE-7F34-227162D9A384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11" creationId="{4533689C-0A0A-68FA-83C7-E5968A4DE764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17" creationId="{00B96B1F-5D06-8742-162B-AE9E7CF22CB0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18" creationId="{E9419E79-AF1E-8C7D-4BC2-B6A501C40CA7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19" creationId="{B04DA913-2566-7A21-354B-C17B1C468F37}"/>
          </ac:spMkLst>
        </pc:spChg>
        <pc:spChg chg="mod">
          <ac:chgData name="Shaull Almagor" userId="8645cb83-8b7b-49a9-bd65-d45410fc7dcc" providerId="ADAL" clId="{75499CC8-8138-4333-8FAF-4789BDA0A9B5}" dt="2024-05-28T12:17:06.995" v="1332"/>
          <ac:spMkLst>
            <pc:docMk/>
            <pc:sldMk cId="1422339704" sldId="274"/>
            <ac:spMk id="20" creationId="{6A020808-7FDC-C63D-FD9F-3ED03B56CC6F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1" creationId="{F9924616-DF1D-D889-1D50-F610416ABE77}"/>
          </ac:spMkLst>
        </pc:spChg>
        <pc:spChg chg="add del mod">
          <ac:chgData name="Shaull Almagor" userId="8645cb83-8b7b-49a9-bd65-d45410fc7dcc" providerId="ADAL" clId="{75499CC8-8138-4333-8FAF-4789BDA0A9B5}" dt="2024-05-28T12:17:12.382" v="1334" actId="478"/>
          <ac:spMkLst>
            <pc:docMk/>
            <pc:sldMk cId="1422339704" sldId="274"/>
            <ac:spMk id="23" creationId="{A02971DF-71CC-D59F-1C1D-00C996046A33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3" creationId="{F2F8133D-5E4E-5AA3-84D7-0B6DBB144323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4" creationId="{0C54420F-09CE-82BD-08CD-2D844A154004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6" creationId="{B13BD82B-9D7A-18E5-44DD-86DE399E348D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7" creationId="{7A79D0BE-D244-7650-7811-C48E4811D628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28" creationId="{1CFA6B5C-3800-ED35-9A6E-8FFD327A1953}"/>
          </ac:spMkLst>
        </pc:spChg>
        <pc:spChg chg="add mod">
          <ac:chgData name="Shaull Almagor" userId="8645cb83-8b7b-49a9-bd65-d45410fc7dcc" providerId="ADAL" clId="{75499CC8-8138-4333-8FAF-4789BDA0A9B5}" dt="2024-06-12T19:16:10.558" v="4168" actId="1076"/>
          <ac:spMkLst>
            <pc:docMk/>
            <pc:sldMk cId="1422339704" sldId="274"/>
            <ac:spMk id="28" creationId="{DD479796-5BE4-5E2C-9451-7381B10E8C26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29" creationId="{725F3803-4553-3B18-6F14-A245F462CCDD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30" creationId="{F3B8089B-DD12-6305-CBC8-B8B2266504B0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31" creationId="{C700972B-33DA-F30E-0DB1-170F523C2002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37" creationId="{495EAEDC-E2FA-3382-EB2F-99D60D23DDB9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38" creationId="{E8BC8ACB-23F2-0CF0-9558-24E1DBFD1162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39" creationId="{C173C212-C0DF-B23F-4B0D-96F58DD1FC92}"/>
          </ac:spMkLst>
        </pc:spChg>
        <pc:spChg chg="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40" creationId="{34D54B43-44E5-68BB-8D38-2413736D8F8C}"/>
          </ac:spMkLst>
        </pc:spChg>
        <pc:spChg chg="add mod">
          <ac:chgData name="Shaull Almagor" userId="8645cb83-8b7b-49a9-bd65-d45410fc7dcc" providerId="ADAL" clId="{75499CC8-8138-4333-8FAF-4789BDA0A9B5}" dt="2024-05-28T12:37:22.831" v="1464"/>
          <ac:spMkLst>
            <pc:docMk/>
            <pc:sldMk cId="1422339704" sldId="274"/>
            <ac:spMk id="43" creationId="{81972663-EA22-F3FF-56D8-BF8DFE5013EC}"/>
          </ac:spMkLst>
        </pc:spChg>
        <pc:grpChg chg="add mod">
          <ac:chgData name="Shaull Almagor" userId="8645cb83-8b7b-49a9-bd65-d45410fc7dcc" providerId="ADAL" clId="{75499CC8-8138-4333-8FAF-4789BDA0A9B5}" dt="2024-06-12T19:16:10.558" v="4168" actId="1076"/>
          <ac:grpSpMkLst>
            <pc:docMk/>
            <pc:sldMk cId="1422339704" sldId="274"/>
            <ac:grpSpMk id="7" creationId="{E097F24A-4C9A-2C57-6F2A-AE060AFF50BF}"/>
          </ac:grpSpMkLst>
        </pc:grpChg>
        <pc:grpChg chg="add mod">
          <ac:chgData name="Shaull Almagor" userId="8645cb83-8b7b-49a9-bd65-d45410fc7dcc" providerId="ADAL" clId="{75499CC8-8138-4333-8FAF-4789BDA0A9B5}" dt="2024-05-28T12:37:22.831" v="1464"/>
          <ac:grpSpMkLst>
            <pc:docMk/>
            <pc:sldMk cId="1422339704" sldId="274"/>
            <ac:grpSpMk id="27" creationId="{23E28A5B-50A9-2F08-3985-0435F09B29AA}"/>
          </ac:grpSpMkLst>
        </pc:grpChg>
        <pc:graphicFrameChg chg="add mod modGraphic">
          <ac:chgData name="Shaull Almagor" userId="8645cb83-8b7b-49a9-bd65-d45410fc7dcc" providerId="ADAL" clId="{75499CC8-8138-4333-8FAF-4789BDA0A9B5}" dt="2024-06-12T19:16:10.558" v="4168" actId="1076"/>
          <ac:graphicFrameMkLst>
            <pc:docMk/>
            <pc:sldMk cId="1422339704" sldId="274"/>
            <ac:graphicFrameMk id="6" creationId="{0E873321-2BC6-540A-0BBC-B075E6961C24}"/>
          </ac:graphicFrameMkLst>
        </pc:graphicFrameChg>
        <pc:graphicFrameChg chg="add mod">
          <ac:chgData name="Shaull Almagor" userId="8645cb83-8b7b-49a9-bd65-d45410fc7dcc" providerId="ADAL" clId="{75499CC8-8138-4333-8FAF-4789BDA0A9B5}" dt="2024-05-28T12:37:22.831" v="1464"/>
          <ac:graphicFrameMkLst>
            <pc:docMk/>
            <pc:sldMk cId="1422339704" sldId="274"/>
            <ac:graphicFrameMk id="26" creationId="{A2F48666-3169-04B3-9454-20FD69B9C704}"/>
          </ac:graphicFrameMkLst>
        </pc:graphicFrameChg>
        <pc:picChg chg="add del mod">
          <ac:chgData name="Shaull Almagor" userId="8645cb83-8b7b-49a9-bd65-d45410fc7dcc" providerId="ADAL" clId="{75499CC8-8138-4333-8FAF-4789BDA0A9B5}" dt="2024-05-28T12:20:56.492" v="1347" actId="478"/>
          <ac:picMkLst>
            <pc:docMk/>
            <pc:sldMk cId="1422339704" sldId="274"/>
            <ac:picMk id="21" creationId="{1964A7DA-823D-3001-601E-6F69C575129A}"/>
          </ac:picMkLst>
        </pc:picChg>
        <pc:picChg chg="add mod">
          <ac:chgData name="Shaull Almagor" userId="8645cb83-8b7b-49a9-bd65-d45410fc7dcc" providerId="ADAL" clId="{75499CC8-8138-4333-8FAF-4789BDA0A9B5}" dt="2024-06-12T19:16:10.558" v="4168" actId="1076"/>
          <ac:picMkLst>
            <pc:docMk/>
            <pc:sldMk cId="1422339704" sldId="274"/>
            <ac:picMk id="22" creationId="{BF805BA0-E58A-D753-2600-BB1A49711108}"/>
          </ac:picMkLst>
        </pc:picChg>
        <pc:picChg chg="add mod">
          <ac:chgData name="Shaull Almagor" userId="8645cb83-8b7b-49a9-bd65-d45410fc7dcc" providerId="ADAL" clId="{75499CC8-8138-4333-8FAF-4789BDA0A9B5}" dt="2024-06-12T19:16:10.558" v="4168" actId="1076"/>
          <ac:picMkLst>
            <pc:docMk/>
            <pc:sldMk cId="1422339704" sldId="274"/>
            <ac:picMk id="25" creationId="{BCB5B55E-8ED5-64D8-8E59-EECBFD99D013}"/>
          </ac:picMkLst>
        </pc:picChg>
        <pc:picChg chg="add mod">
          <ac:chgData name="Shaull Almagor" userId="8645cb83-8b7b-49a9-bd65-d45410fc7dcc" providerId="ADAL" clId="{75499CC8-8138-4333-8FAF-4789BDA0A9B5}" dt="2024-05-28T12:37:22.831" v="1464"/>
          <ac:picMkLst>
            <pc:docMk/>
            <pc:sldMk cId="1422339704" sldId="274"/>
            <ac:picMk id="41" creationId="{F7AB80A5-DD5B-FFB2-DD62-8608046FBC49}"/>
          </ac:picMkLst>
        </pc:picChg>
        <pc:picChg chg="add mod">
          <ac:chgData name="Shaull Almagor" userId="8645cb83-8b7b-49a9-bd65-d45410fc7dcc" providerId="ADAL" clId="{75499CC8-8138-4333-8FAF-4789BDA0A9B5}" dt="2024-05-28T12:37:22.831" v="1464"/>
          <ac:picMkLst>
            <pc:docMk/>
            <pc:sldMk cId="1422339704" sldId="274"/>
            <ac:picMk id="42" creationId="{3854D182-4B91-A918-51FA-59631DECE20E}"/>
          </ac:picMkLst>
        </pc:picChg>
        <pc:cxnChg chg="mod">
          <ac:chgData name="Shaull Almagor" userId="8645cb83-8b7b-49a9-bd65-d45410fc7dcc" providerId="ADAL" clId="{75499CC8-8138-4333-8FAF-4789BDA0A9B5}" dt="2024-05-28T12:17:06.995" v="1332"/>
          <ac:cxnSpMkLst>
            <pc:docMk/>
            <pc:sldMk cId="1422339704" sldId="274"/>
            <ac:cxnSpMk id="12" creationId="{60AC5236-74CD-2C46-14D8-31EF3ED09E78}"/>
          </ac:cxnSpMkLst>
        </pc:cxnChg>
        <pc:cxnChg chg="mod">
          <ac:chgData name="Shaull Almagor" userId="8645cb83-8b7b-49a9-bd65-d45410fc7dcc" providerId="ADAL" clId="{75499CC8-8138-4333-8FAF-4789BDA0A9B5}" dt="2024-05-28T12:17:06.995" v="1332"/>
          <ac:cxnSpMkLst>
            <pc:docMk/>
            <pc:sldMk cId="1422339704" sldId="274"/>
            <ac:cxnSpMk id="13" creationId="{5E7D05F9-EA29-2058-60C5-50A6B4533425}"/>
          </ac:cxnSpMkLst>
        </pc:cxnChg>
        <pc:cxnChg chg="mod">
          <ac:chgData name="Shaull Almagor" userId="8645cb83-8b7b-49a9-bd65-d45410fc7dcc" providerId="ADAL" clId="{75499CC8-8138-4333-8FAF-4789BDA0A9B5}" dt="2024-05-28T12:17:06.995" v="1332"/>
          <ac:cxnSpMkLst>
            <pc:docMk/>
            <pc:sldMk cId="1422339704" sldId="274"/>
            <ac:cxnSpMk id="14" creationId="{E1F0C2D8-7A1A-24C6-06E5-0B16C6D1C5EF}"/>
          </ac:cxnSpMkLst>
        </pc:cxnChg>
        <pc:cxnChg chg="mod">
          <ac:chgData name="Shaull Almagor" userId="8645cb83-8b7b-49a9-bd65-d45410fc7dcc" providerId="ADAL" clId="{75499CC8-8138-4333-8FAF-4789BDA0A9B5}" dt="2024-05-28T12:17:06.995" v="1332"/>
          <ac:cxnSpMkLst>
            <pc:docMk/>
            <pc:sldMk cId="1422339704" sldId="274"/>
            <ac:cxnSpMk id="15" creationId="{8D217507-2776-ADBC-69A4-0FCFB3F7050B}"/>
          </ac:cxnSpMkLst>
        </pc:cxnChg>
        <pc:cxnChg chg="mod">
          <ac:chgData name="Shaull Almagor" userId="8645cb83-8b7b-49a9-bd65-d45410fc7dcc" providerId="ADAL" clId="{75499CC8-8138-4333-8FAF-4789BDA0A9B5}" dt="2024-05-28T12:17:06.995" v="1332"/>
          <ac:cxnSpMkLst>
            <pc:docMk/>
            <pc:sldMk cId="1422339704" sldId="274"/>
            <ac:cxnSpMk id="16" creationId="{CA16C46C-6690-ED75-6AA2-F1F803FF8EE8}"/>
          </ac:cxnSpMkLst>
        </pc:cxnChg>
        <pc:cxnChg chg="mod">
          <ac:chgData name="Shaull Almagor" userId="8645cb83-8b7b-49a9-bd65-d45410fc7dcc" providerId="ADAL" clId="{75499CC8-8138-4333-8FAF-4789BDA0A9B5}" dt="2024-05-28T12:37:22.831" v="1464"/>
          <ac:cxnSpMkLst>
            <pc:docMk/>
            <pc:sldMk cId="1422339704" sldId="274"/>
            <ac:cxnSpMk id="32" creationId="{F05D0832-7B73-1C4C-52A4-4CD4089A78C1}"/>
          </ac:cxnSpMkLst>
        </pc:cxnChg>
        <pc:cxnChg chg="mod">
          <ac:chgData name="Shaull Almagor" userId="8645cb83-8b7b-49a9-bd65-d45410fc7dcc" providerId="ADAL" clId="{75499CC8-8138-4333-8FAF-4789BDA0A9B5}" dt="2024-05-28T12:37:22.831" v="1464"/>
          <ac:cxnSpMkLst>
            <pc:docMk/>
            <pc:sldMk cId="1422339704" sldId="274"/>
            <ac:cxnSpMk id="33" creationId="{BB54D2EB-568E-E9DE-7BDE-1DF6AE7BB6B5}"/>
          </ac:cxnSpMkLst>
        </pc:cxnChg>
        <pc:cxnChg chg="mod">
          <ac:chgData name="Shaull Almagor" userId="8645cb83-8b7b-49a9-bd65-d45410fc7dcc" providerId="ADAL" clId="{75499CC8-8138-4333-8FAF-4789BDA0A9B5}" dt="2024-05-28T12:37:22.831" v="1464"/>
          <ac:cxnSpMkLst>
            <pc:docMk/>
            <pc:sldMk cId="1422339704" sldId="274"/>
            <ac:cxnSpMk id="34" creationId="{2A6CD263-9692-B94A-19B7-285AD43EE544}"/>
          </ac:cxnSpMkLst>
        </pc:cxnChg>
        <pc:cxnChg chg="mod">
          <ac:chgData name="Shaull Almagor" userId="8645cb83-8b7b-49a9-bd65-d45410fc7dcc" providerId="ADAL" clId="{75499CC8-8138-4333-8FAF-4789BDA0A9B5}" dt="2024-05-28T12:37:22.831" v="1464"/>
          <ac:cxnSpMkLst>
            <pc:docMk/>
            <pc:sldMk cId="1422339704" sldId="274"/>
            <ac:cxnSpMk id="35" creationId="{E180B86A-838B-025C-9DB4-19B6E25BF4C4}"/>
          </ac:cxnSpMkLst>
        </pc:cxnChg>
        <pc:cxnChg chg="mod">
          <ac:chgData name="Shaull Almagor" userId="8645cb83-8b7b-49a9-bd65-d45410fc7dcc" providerId="ADAL" clId="{75499CC8-8138-4333-8FAF-4789BDA0A9B5}" dt="2024-05-28T12:37:22.831" v="1464"/>
          <ac:cxnSpMkLst>
            <pc:docMk/>
            <pc:sldMk cId="1422339704" sldId="274"/>
            <ac:cxnSpMk id="36" creationId="{0965449D-E7E8-FF6C-6BFB-E4533490136C}"/>
          </ac:cxnSpMkLst>
        </pc:cxnChg>
      </pc:sldChg>
      <pc:sldChg chg="modSp modAnim">
        <pc:chgData name="Shaull Almagor" userId="8645cb83-8b7b-49a9-bd65-d45410fc7dcc" providerId="ADAL" clId="{75499CC8-8138-4333-8FAF-4789BDA0A9B5}" dt="2024-06-12T19:29:54.783" v="4193" actId="207"/>
        <pc:sldMkLst>
          <pc:docMk/>
          <pc:sldMk cId="3512385637" sldId="275"/>
        </pc:sldMkLst>
        <pc:spChg chg="mod">
          <ac:chgData name="Shaull Almagor" userId="8645cb83-8b7b-49a9-bd65-d45410fc7dcc" providerId="ADAL" clId="{75499CC8-8138-4333-8FAF-4789BDA0A9B5}" dt="2024-06-12T19:27:00.799" v="4188" actId="207"/>
          <ac:spMkLst>
            <pc:docMk/>
            <pc:sldMk cId="3512385637" sldId="275"/>
            <ac:spMk id="30" creationId="{1C9D8C21-3E81-1446-EFF0-A9CDC8BF60AA}"/>
          </ac:spMkLst>
        </pc:spChg>
        <pc:spChg chg="mod">
          <ac:chgData name="Shaull Almagor" userId="8645cb83-8b7b-49a9-bd65-d45410fc7dcc" providerId="ADAL" clId="{75499CC8-8138-4333-8FAF-4789BDA0A9B5}" dt="2024-06-12T19:29:54.783" v="4193" actId="207"/>
          <ac:spMkLst>
            <pc:docMk/>
            <pc:sldMk cId="3512385637" sldId="275"/>
            <ac:spMk id="34" creationId="{0CFB4A43-6934-168C-E0B1-CEC79DA396A1}"/>
          </ac:spMkLst>
        </pc:spChg>
        <pc:spChg chg="mod">
          <ac:chgData name="Shaull Almagor" userId="8645cb83-8b7b-49a9-bd65-d45410fc7dcc" providerId="ADAL" clId="{75499CC8-8138-4333-8FAF-4789BDA0A9B5}" dt="2024-06-12T19:27:36.300" v="4190" actId="207"/>
          <ac:spMkLst>
            <pc:docMk/>
            <pc:sldMk cId="3512385637" sldId="275"/>
            <ac:spMk id="36" creationId="{D31ABD36-4D33-4801-AAB7-B03E8E4B381C}"/>
          </ac:spMkLst>
        </pc:spChg>
      </pc:sldChg>
      <pc:sldChg chg="addSp modSp modAnim">
        <pc:chgData name="Shaull Almagor" userId="8645cb83-8b7b-49a9-bd65-d45410fc7dcc" providerId="ADAL" clId="{75499CC8-8138-4333-8FAF-4789BDA0A9B5}" dt="2024-06-12T19:33:59.023" v="4230" actId="20577"/>
        <pc:sldMkLst>
          <pc:docMk/>
          <pc:sldMk cId="473716667" sldId="276"/>
        </pc:sldMkLst>
        <pc:spChg chg="mod">
          <ac:chgData name="Shaull Almagor" userId="8645cb83-8b7b-49a9-bd65-d45410fc7dcc" providerId="ADAL" clId="{75499CC8-8138-4333-8FAF-4789BDA0A9B5}" dt="2024-06-12T19:32:52.264" v="4199" actId="20577"/>
          <ac:spMkLst>
            <pc:docMk/>
            <pc:sldMk cId="473716667" sldId="276"/>
            <ac:spMk id="3" creationId="{5C24CC61-2993-68BC-8809-47E213FA2BA3}"/>
          </ac:spMkLst>
        </pc:spChg>
        <pc:spChg chg="mod">
          <ac:chgData name="Shaull Almagor" userId="8645cb83-8b7b-49a9-bd65-d45410fc7dcc" providerId="ADAL" clId="{75499CC8-8138-4333-8FAF-4789BDA0A9B5}" dt="2024-06-12T19:32:49.086" v="4197" actId="20577"/>
          <ac:spMkLst>
            <pc:docMk/>
            <pc:sldMk cId="473716667" sldId="276"/>
            <ac:spMk id="5" creationId="{B0A49FB3-2E4A-A90F-C864-76847E2A7445}"/>
          </ac:spMkLst>
        </pc:spChg>
        <pc:spChg chg="mod">
          <ac:chgData name="Shaull Almagor" userId="8645cb83-8b7b-49a9-bd65-d45410fc7dcc" providerId="ADAL" clId="{75499CC8-8138-4333-8FAF-4789BDA0A9B5}" dt="2024-06-12T19:33:00.050" v="4200" actId="164"/>
          <ac:spMkLst>
            <pc:docMk/>
            <pc:sldMk cId="473716667" sldId="276"/>
            <ac:spMk id="29" creationId="{85ED88ED-B0E7-8D9F-907D-50D6ED6B2C76}"/>
          </ac:spMkLst>
        </pc:spChg>
        <pc:spChg chg="mod">
          <ac:chgData name="Shaull Almagor" userId="8645cb83-8b7b-49a9-bd65-d45410fc7dcc" providerId="ADAL" clId="{75499CC8-8138-4333-8FAF-4789BDA0A9B5}" dt="2024-06-12T19:33:03.857" v="4201" actId="164"/>
          <ac:spMkLst>
            <pc:docMk/>
            <pc:sldMk cId="473716667" sldId="276"/>
            <ac:spMk id="30" creationId="{B361886E-0D66-78AC-33B9-9F7944898A5B}"/>
          </ac:spMkLst>
        </pc:spChg>
        <pc:spChg chg="mod">
          <ac:chgData name="Shaull Almagor" userId="8645cb83-8b7b-49a9-bd65-d45410fc7dcc" providerId="ADAL" clId="{75499CC8-8138-4333-8FAF-4789BDA0A9B5}" dt="2024-06-12T19:33:59.023" v="4230" actId="20577"/>
          <ac:spMkLst>
            <pc:docMk/>
            <pc:sldMk cId="473716667" sldId="276"/>
            <ac:spMk id="31" creationId="{C988BFA3-DDD5-DC8B-41BC-3FEA58B195EE}"/>
          </ac:spMkLst>
        </pc:spChg>
        <pc:spChg chg="mod">
          <ac:chgData name="Shaull Almagor" userId="8645cb83-8b7b-49a9-bd65-d45410fc7dcc" providerId="ADAL" clId="{75499CC8-8138-4333-8FAF-4789BDA0A9B5}" dt="2024-06-12T19:33:00.050" v="4200" actId="164"/>
          <ac:spMkLst>
            <pc:docMk/>
            <pc:sldMk cId="473716667" sldId="276"/>
            <ac:spMk id="32" creationId="{1F6EA62C-1762-EA3B-D765-2A6BE455A260}"/>
          </ac:spMkLst>
        </pc:spChg>
        <pc:spChg chg="mod">
          <ac:chgData name="Shaull Almagor" userId="8645cb83-8b7b-49a9-bd65-d45410fc7dcc" providerId="ADAL" clId="{75499CC8-8138-4333-8FAF-4789BDA0A9B5}" dt="2024-06-12T19:33:03.857" v="4201" actId="164"/>
          <ac:spMkLst>
            <pc:docMk/>
            <pc:sldMk cId="473716667" sldId="276"/>
            <ac:spMk id="33" creationId="{61745E59-906A-F63C-1D4C-D67DC375F4D6}"/>
          </ac:spMkLst>
        </pc:spChg>
        <pc:spChg chg="mod">
          <ac:chgData name="Shaull Almagor" userId="8645cb83-8b7b-49a9-bd65-d45410fc7dcc" providerId="ADAL" clId="{75499CC8-8138-4333-8FAF-4789BDA0A9B5}" dt="2024-06-12T19:33:54.287" v="4210" actId="20577"/>
          <ac:spMkLst>
            <pc:docMk/>
            <pc:sldMk cId="473716667" sldId="276"/>
            <ac:spMk id="34" creationId="{1E3D7940-1E1C-AE5F-9CF4-1F67C166B690}"/>
          </ac:spMkLst>
        </pc:spChg>
        <pc:grpChg chg="add mod">
          <ac:chgData name="Shaull Almagor" userId="8645cb83-8b7b-49a9-bd65-d45410fc7dcc" providerId="ADAL" clId="{75499CC8-8138-4333-8FAF-4789BDA0A9B5}" dt="2024-06-12T19:33:00.050" v="4200" actId="164"/>
          <ac:grpSpMkLst>
            <pc:docMk/>
            <pc:sldMk cId="473716667" sldId="276"/>
            <ac:grpSpMk id="7" creationId="{83B2BB53-23FC-2E22-4039-17A8DE79C837}"/>
          </ac:grpSpMkLst>
        </pc:grpChg>
        <pc:grpChg chg="add mod">
          <ac:chgData name="Shaull Almagor" userId="8645cb83-8b7b-49a9-bd65-d45410fc7dcc" providerId="ADAL" clId="{75499CC8-8138-4333-8FAF-4789BDA0A9B5}" dt="2024-06-12T19:33:03.857" v="4201" actId="164"/>
          <ac:grpSpMkLst>
            <pc:docMk/>
            <pc:sldMk cId="473716667" sldId="276"/>
            <ac:grpSpMk id="9" creationId="{A766A0B6-6A40-97F9-4FD7-B73348236624}"/>
          </ac:grpSpMkLst>
        </pc:grpChg>
        <pc:grpChg chg="add mod">
          <ac:chgData name="Shaull Almagor" userId="8645cb83-8b7b-49a9-bd65-d45410fc7dcc" providerId="ADAL" clId="{75499CC8-8138-4333-8FAF-4789BDA0A9B5}" dt="2024-06-12T19:33:54.287" v="4210" actId="20577"/>
          <ac:grpSpMkLst>
            <pc:docMk/>
            <pc:sldMk cId="473716667" sldId="276"/>
            <ac:grpSpMk id="10" creationId="{CBA83CA0-71EC-1EBB-BE6B-C549F41C2348}"/>
          </ac:grpSpMkLst>
        </pc:grpChg>
        <pc:picChg chg="mod">
          <ac:chgData name="Shaull Almagor" userId="8645cb83-8b7b-49a9-bd65-d45410fc7dcc" providerId="ADAL" clId="{75499CC8-8138-4333-8FAF-4789BDA0A9B5}" dt="2024-06-12T19:33:03.857" v="4201" actId="164"/>
          <ac:picMkLst>
            <pc:docMk/>
            <pc:sldMk cId="473716667" sldId="276"/>
            <ac:picMk id="4" creationId="{47A7471C-6D89-8672-C6E2-E3E800487820}"/>
          </ac:picMkLst>
        </pc:picChg>
        <pc:picChg chg="mod">
          <ac:chgData name="Shaull Almagor" userId="8645cb83-8b7b-49a9-bd65-d45410fc7dcc" providerId="ADAL" clId="{75499CC8-8138-4333-8FAF-4789BDA0A9B5}" dt="2024-06-12T19:33:54.287" v="4210" actId="20577"/>
          <ac:picMkLst>
            <pc:docMk/>
            <pc:sldMk cId="473716667" sldId="276"/>
            <ac:picMk id="8" creationId="{44967888-CE12-CCFF-E49D-1669B559F941}"/>
          </ac:picMkLst>
        </pc:picChg>
        <pc:picChg chg="mod">
          <ac:chgData name="Shaull Almagor" userId="8645cb83-8b7b-49a9-bd65-d45410fc7dcc" providerId="ADAL" clId="{75499CC8-8138-4333-8FAF-4789BDA0A9B5}" dt="2024-06-12T19:33:00.050" v="4200" actId="164"/>
          <ac:picMkLst>
            <pc:docMk/>
            <pc:sldMk cId="473716667" sldId="276"/>
            <ac:picMk id="1026" creationId="{93364E49-EAC1-FB1E-8DD9-B6C7E4E4675E}"/>
          </ac:picMkLst>
        </pc:picChg>
      </pc:sldChg>
      <pc:sldChg chg="add ord modAnim">
        <pc:chgData name="Shaull Almagor" userId="8645cb83-8b7b-49a9-bd65-d45410fc7dcc" providerId="ADAL" clId="{75499CC8-8138-4333-8FAF-4789BDA0A9B5}" dt="2024-06-12T19:38:25.192" v="4244"/>
        <pc:sldMkLst>
          <pc:docMk/>
          <pc:sldMk cId="2785247732" sldId="278"/>
        </pc:sldMkLst>
      </pc:sldChg>
      <pc:sldChg chg="addSp delSp modSp add mod modAnim">
        <pc:chgData name="Shaull Almagor" userId="8645cb83-8b7b-49a9-bd65-d45410fc7dcc" providerId="ADAL" clId="{75499CC8-8138-4333-8FAF-4789BDA0A9B5}" dt="2024-06-04T11:15:57.997" v="2469"/>
        <pc:sldMkLst>
          <pc:docMk/>
          <pc:sldMk cId="3793925274" sldId="280"/>
        </pc:sldMkLst>
        <pc:spChg chg="del">
          <ac:chgData name="Shaull Almagor" userId="8645cb83-8b7b-49a9-bd65-d45410fc7dcc" providerId="ADAL" clId="{75499CC8-8138-4333-8FAF-4789BDA0A9B5}" dt="2024-06-03T17:48:34.628" v="2016" actId="478"/>
          <ac:spMkLst>
            <pc:docMk/>
            <pc:sldMk cId="3793925274" sldId="280"/>
            <ac:spMk id="3" creationId="{F5E82302-2768-BA76-AA0A-A1C1E00DFB87}"/>
          </ac:spMkLst>
        </pc:spChg>
        <pc:spChg chg="del">
          <ac:chgData name="Shaull Almagor" userId="8645cb83-8b7b-49a9-bd65-d45410fc7dcc" providerId="ADAL" clId="{75499CC8-8138-4333-8FAF-4789BDA0A9B5}" dt="2024-06-03T17:47:18.085" v="2014" actId="478"/>
          <ac:spMkLst>
            <pc:docMk/>
            <pc:sldMk cId="3793925274" sldId="280"/>
            <ac:spMk id="11" creationId="{E50923FE-247F-A747-4A48-C0AFC1F265D4}"/>
          </ac:spMkLst>
        </pc:spChg>
        <pc:spChg chg="del">
          <ac:chgData name="Shaull Almagor" userId="8645cb83-8b7b-49a9-bd65-d45410fc7dcc" providerId="ADAL" clId="{75499CC8-8138-4333-8FAF-4789BDA0A9B5}" dt="2024-06-03T17:47:18.085" v="2014" actId="478"/>
          <ac:spMkLst>
            <pc:docMk/>
            <pc:sldMk cId="3793925274" sldId="280"/>
            <ac:spMk id="12" creationId="{29F6ACCF-6FB6-1778-57CB-00645095C487}"/>
          </ac:spMkLst>
        </pc:spChg>
        <pc:spChg chg="del">
          <ac:chgData name="Shaull Almagor" userId="8645cb83-8b7b-49a9-bd65-d45410fc7dcc" providerId="ADAL" clId="{75499CC8-8138-4333-8FAF-4789BDA0A9B5}" dt="2024-06-03T17:47:18.085" v="2014" actId="478"/>
          <ac:spMkLst>
            <pc:docMk/>
            <pc:sldMk cId="3793925274" sldId="280"/>
            <ac:spMk id="13" creationId="{B103D46C-E952-57EE-6DCE-979747B0F8B8}"/>
          </ac:spMkLst>
        </pc:spChg>
        <pc:spChg chg="del">
          <ac:chgData name="Shaull Almagor" userId="8645cb83-8b7b-49a9-bd65-d45410fc7dcc" providerId="ADAL" clId="{75499CC8-8138-4333-8FAF-4789BDA0A9B5}" dt="2024-06-03T17:47:18.085" v="2014" actId="478"/>
          <ac:spMkLst>
            <pc:docMk/>
            <pc:sldMk cId="3793925274" sldId="280"/>
            <ac:spMk id="14" creationId="{8DE10EE8-F24C-3875-EE92-7EC408A59F4E}"/>
          </ac:spMkLst>
        </pc:spChg>
        <pc:spChg chg="add mod">
          <ac:chgData name="Shaull Almagor" userId="8645cb83-8b7b-49a9-bd65-d45410fc7dcc" providerId="ADAL" clId="{75499CC8-8138-4333-8FAF-4789BDA0A9B5}" dt="2024-06-03T17:47:24.589" v="2015" actId="1076"/>
          <ac:spMkLst>
            <pc:docMk/>
            <pc:sldMk cId="3793925274" sldId="280"/>
            <ac:spMk id="15" creationId="{6332E2B4-CD8C-7A69-57E1-B79A23A1CD6E}"/>
          </ac:spMkLst>
        </pc:spChg>
        <pc:spChg chg="add mod">
          <ac:chgData name="Shaull Almagor" userId="8645cb83-8b7b-49a9-bd65-d45410fc7dcc" providerId="ADAL" clId="{75499CC8-8138-4333-8FAF-4789BDA0A9B5}" dt="2024-06-03T17:47:24.589" v="2015" actId="1076"/>
          <ac:spMkLst>
            <pc:docMk/>
            <pc:sldMk cId="3793925274" sldId="280"/>
            <ac:spMk id="16" creationId="{1913DB2D-94DE-39E0-1677-4F66895B2691}"/>
          </ac:spMkLst>
        </pc:spChg>
        <pc:spChg chg="add mod">
          <ac:chgData name="Shaull Almagor" userId="8645cb83-8b7b-49a9-bd65-d45410fc7dcc" providerId="ADAL" clId="{75499CC8-8138-4333-8FAF-4789BDA0A9B5}" dt="2024-06-03T17:49:40.306" v="2035" actId="20577"/>
          <ac:spMkLst>
            <pc:docMk/>
            <pc:sldMk cId="3793925274" sldId="280"/>
            <ac:spMk id="17" creationId="{C8BF4F96-4497-FEFF-27D6-6534FF2F8ACD}"/>
          </ac:spMkLst>
        </pc:spChg>
        <pc:spChg chg="add mod">
          <ac:chgData name="Shaull Almagor" userId="8645cb83-8b7b-49a9-bd65-d45410fc7dcc" providerId="ADAL" clId="{75499CC8-8138-4333-8FAF-4789BDA0A9B5}" dt="2024-06-03T17:50:24.336" v="2141" actId="14100"/>
          <ac:spMkLst>
            <pc:docMk/>
            <pc:sldMk cId="3793925274" sldId="280"/>
            <ac:spMk id="18" creationId="{15E250AA-013D-8C26-2733-7698BFB9754E}"/>
          </ac:spMkLst>
        </pc:spChg>
        <pc:spChg chg="add del">
          <ac:chgData name="Shaull Almagor" userId="8645cb83-8b7b-49a9-bd65-d45410fc7dcc" providerId="ADAL" clId="{75499CC8-8138-4333-8FAF-4789BDA0A9B5}" dt="2024-06-03T17:54:37.145" v="2198" actId="11529"/>
          <ac:spMkLst>
            <pc:docMk/>
            <pc:sldMk cId="3793925274" sldId="280"/>
            <ac:spMk id="23" creationId="{711D933D-400C-4AF6-C83F-0EACA2072380}"/>
          </ac:spMkLst>
        </pc:spChg>
        <pc:spChg chg="add mod">
          <ac:chgData name="Shaull Almagor" userId="8645cb83-8b7b-49a9-bd65-d45410fc7dcc" providerId="ADAL" clId="{75499CC8-8138-4333-8FAF-4789BDA0A9B5}" dt="2024-06-03T17:55:33.097" v="2204" actId="1076"/>
          <ac:spMkLst>
            <pc:docMk/>
            <pc:sldMk cId="3793925274" sldId="280"/>
            <ac:spMk id="24" creationId="{BBA43FE6-31EA-F597-B682-3CE8B34FA105}"/>
          </ac:spMkLst>
        </pc:spChg>
        <pc:spChg chg="add mod">
          <ac:chgData name="Shaull Almagor" userId="8645cb83-8b7b-49a9-bd65-d45410fc7dcc" providerId="ADAL" clId="{75499CC8-8138-4333-8FAF-4789BDA0A9B5}" dt="2024-06-03T17:55:47.235" v="2212" actId="1076"/>
          <ac:spMkLst>
            <pc:docMk/>
            <pc:sldMk cId="3793925274" sldId="280"/>
            <ac:spMk id="25" creationId="{F5200264-AD57-20A2-7232-365F391C5B02}"/>
          </ac:spMkLst>
        </pc:spChg>
        <pc:graphicFrameChg chg="add del mod">
          <ac:chgData name="Shaull Almagor" userId="8645cb83-8b7b-49a9-bd65-d45410fc7dcc" providerId="ADAL" clId="{75499CC8-8138-4333-8FAF-4789BDA0A9B5}" dt="2024-06-03T17:52:00.010" v="2144" actId="478"/>
          <ac:graphicFrameMkLst>
            <pc:docMk/>
            <pc:sldMk cId="3793925274" sldId="280"/>
            <ac:graphicFrameMk id="19" creationId="{5ECFC049-8492-FB7D-A6B7-59DFB7031092}"/>
          </ac:graphicFrameMkLst>
        </pc:graphicFrameChg>
        <pc:graphicFrameChg chg="add del">
          <ac:chgData name="Shaull Almagor" userId="8645cb83-8b7b-49a9-bd65-d45410fc7dcc" providerId="ADAL" clId="{75499CC8-8138-4333-8FAF-4789BDA0A9B5}" dt="2024-06-03T17:52:10.908" v="2146" actId="3680"/>
          <ac:graphicFrameMkLst>
            <pc:docMk/>
            <pc:sldMk cId="3793925274" sldId="280"/>
            <ac:graphicFrameMk id="20" creationId="{1B724D03-4A6F-92F1-BF9D-4420E07EC8E1}"/>
          </ac:graphicFrameMkLst>
        </pc:graphicFrameChg>
        <pc:graphicFrameChg chg="add mod modGraphic">
          <ac:chgData name="Shaull Almagor" userId="8645cb83-8b7b-49a9-bd65-d45410fc7dcc" providerId="ADAL" clId="{75499CC8-8138-4333-8FAF-4789BDA0A9B5}" dt="2024-06-03T17:53:04.894" v="2187" actId="1076"/>
          <ac:graphicFrameMkLst>
            <pc:docMk/>
            <pc:sldMk cId="3793925274" sldId="280"/>
            <ac:graphicFrameMk id="21" creationId="{319E6204-1620-BED1-956C-E4D2B30E0063}"/>
          </ac:graphicFrameMkLst>
        </pc:graphicFrameChg>
        <pc:picChg chg="mod">
          <ac:chgData name="Shaull Almagor" userId="8645cb83-8b7b-49a9-bd65-d45410fc7dcc" providerId="ADAL" clId="{75499CC8-8138-4333-8FAF-4789BDA0A9B5}" dt="2024-06-03T17:53:39.719" v="2194" actId="1076"/>
          <ac:picMkLst>
            <pc:docMk/>
            <pc:sldMk cId="3793925274" sldId="280"/>
            <ac:picMk id="5" creationId="{0196DAC2-EFE9-8A91-62E3-DB884FD188CC}"/>
          </ac:picMkLst>
        </pc:picChg>
        <pc:picChg chg="add mod">
          <ac:chgData name="Shaull Almagor" userId="8645cb83-8b7b-49a9-bd65-d45410fc7dcc" providerId="ADAL" clId="{75499CC8-8138-4333-8FAF-4789BDA0A9B5}" dt="2024-06-03T17:54:15.377" v="2196" actId="1076"/>
          <ac:picMkLst>
            <pc:docMk/>
            <pc:sldMk cId="3793925274" sldId="280"/>
            <ac:picMk id="22" creationId="{1E2025EB-FFA6-DE6F-277E-158E0CD53F6F}"/>
          </ac:picMkLst>
        </pc:picChg>
      </pc:sldChg>
      <pc:sldChg chg="modSp add mod modAnim">
        <pc:chgData name="Shaull Almagor" userId="8645cb83-8b7b-49a9-bd65-d45410fc7dcc" providerId="ADAL" clId="{75499CC8-8138-4333-8FAF-4789BDA0A9B5}" dt="2024-06-04T11:09:38.919" v="2241"/>
        <pc:sldMkLst>
          <pc:docMk/>
          <pc:sldMk cId="1508361981" sldId="281"/>
        </pc:sldMkLst>
        <pc:picChg chg="mod">
          <ac:chgData name="Shaull Almagor" userId="8645cb83-8b7b-49a9-bd65-d45410fc7dcc" providerId="ADAL" clId="{75499CC8-8138-4333-8FAF-4789BDA0A9B5}" dt="2024-06-04T11:08:44.651" v="2232" actId="1076"/>
          <ac:picMkLst>
            <pc:docMk/>
            <pc:sldMk cId="1508361981" sldId="281"/>
            <ac:picMk id="5" creationId="{0196DAC2-EFE9-8A91-62E3-DB884FD188CC}"/>
          </ac:picMkLst>
        </pc:picChg>
      </pc:sldChg>
      <pc:sldChg chg="addSp delSp modSp add mod delAnim">
        <pc:chgData name="Shaull Almagor" userId="8645cb83-8b7b-49a9-bd65-d45410fc7dcc" providerId="ADAL" clId="{75499CC8-8138-4333-8FAF-4789BDA0A9B5}" dt="2024-06-04T11:15:38.925" v="2468" actId="14100"/>
        <pc:sldMkLst>
          <pc:docMk/>
          <pc:sldMk cId="2111728188" sldId="282"/>
        </pc:sldMkLst>
        <pc:spChg chg="add mod">
          <ac:chgData name="Shaull Almagor" userId="8645cb83-8b7b-49a9-bd65-d45410fc7dcc" providerId="ADAL" clId="{75499CC8-8138-4333-8FAF-4789BDA0A9B5}" dt="2024-06-04T11:14:04.873" v="2297" actId="20577"/>
          <ac:spMkLst>
            <pc:docMk/>
            <pc:sldMk cId="2111728188" sldId="282"/>
            <ac:spMk id="3" creationId="{62E66CA7-A0F0-E8C1-092F-F8E74D9317EB}"/>
          </ac:spMkLst>
        </pc:spChg>
        <pc:spChg chg="add mod">
          <ac:chgData name="Shaull Almagor" userId="8645cb83-8b7b-49a9-bd65-d45410fc7dcc" providerId="ADAL" clId="{75499CC8-8138-4333-8FAF-4789BDA0A9B5}" dt="2024-06-04T11:14:57.378" v="2412" actId="14100"/>
          <ac:spMkLst>
            <pc:docMk/>
            <pc:sldMk cId="2111728188" sldId="282"/>
            <ac:spMk id="11" creationId="{3C474424-C01C-7E22-357E-1EA3F21229FA}"/>
          </ac:spMkLst>
        </pc:spChg>
        <pc:spChg chg="add mod">
          <ac:chgData name="Shaull Almagor" userId="8645cb83-8b7b-49a9-bd65-d45410fc7dcc" providerId="ADAL" clId="{75499CC8-8138-4333-8FAF-4789BDA0A9B5}" dt="2024-06-04T11:15:26.210" v="2465" actId="21"/>
          <ac:spMkLst>
            <pc:docMk/>
            <pc:sldMk cId="2111728188" sldId="282"/>
            <ac:spMk id="12" creationId="{7CE06383-66C8-5161-BCFD-75CC86A0744D}"/>
          </ac:spMkLst>
        </pc:spChg>
        <pc:spChg chg="add mod">
          <ac:chgData name="Shaull Almagor" userId="8645cb83-8b7b-49a9-bd65-d45410fc7dcc" providerId="ADAL" clId="{75499CC8-8138-4333-8FAF-4789BDA0A9B5}" dt="2024-06-04T11:15:38.925" v="2468" actId="14100"/>
          <ac:spMkLst>
            <pc:docMk/>
            <pc:sldMk cId="2111728188" sldId="282"/>
            <ac:spMk id="13" creationId="{431C0858-4AAB-7574-151A-BAF4E45B19EB}"/>
          </ac:spMkLst>
        </pc:spChg>
        <pc:spChg chg="del">
          <ac:chgData name="Shaull Almagor" userId="8645cb83-8b7b-49a9-bd65-d45410fc7dcc" providerId="ADAL" clId="{75499CC8-8138-4333-8FAF-4789BDA0A9B5}" dt="2024-06-04T11:13:24.887" v="2243" actId="478"/>
          <ac:spMkLst>
            <pc:docMk/>
            <pc:sldMk cId="2111728188" sldId="282"/>
            <ac:spMk id="24" creationId="{BBA43FE6-31EA-F597-B682-3CE8B34FA105}"/>
          </ac:spMkLst>
        </pc:spChg>
        <pc:spChg chg="del">
          <ac:chgData name="Shaull Almagor" userId="8645cb83-8b7b-49a9-bd65-d45410fc7dcc" providerId="ADAL" clId="{75499CC8-8138-4333-8FAF-4789BDA0A9B5}" dt="2024-06-04T11:13:24.887" v="2243" actId="478"/>
          <ac:spMkLst>
            <pc:docMk/>
            <pc:sldMk cId="2111728188" sldId="282"/>
            <ac:spMk id="25" creationId="{F5200264-AD57-20A2-7232-365F391C5B02}"/>
          </ac:spMkLst>
        </pc:spChg>
        <pc:graphicFrameChg chg="del">
          <ac:chgData name="Shaull Almagor" userId="8645cb83-8b7b-49a9-bd65-d45410fc7dcc" providerId="ADAL" clId="{75499CC8-8138-4333-8FAF-4789BDA0A9B5}" dt="2024-06-04T11:13:24.887" v="2243" actId="478"/>
          <ac:graphicFrameMkLst>
            <pc:docMk/>
            <pc:sldMk cId="2111728188" sldId="282"/>
            <ac:graphicFrameMk id="21" creationId="{319E6204-1620-BED1-956C-E4D2B30E0063}"/>
          </ac:graphicFrameMkLst>
        </pc:graphicFrameChg>
        <pc:picChg chg="del">
          <ac:chgData name="Shaull Almagor" userId="8645cb83-8b7b-49a9-bd65-d45410fc7dcc" providerId="ADAL" clId="{75499CC8-8138-4333-8FAF-4789BDA0A9B5}" dt="2024-06-04T11:13:24.887" v="2243" actId="478"/>
          <ac:picMkLst>
            <pc:docMk/>
            <pc:sldMk cId="2111728188" sldId="282"/>
            <ac:picMk id="5" creationId="{0196DAC2-EFE9-8A91-62E3-DB884FD188CC}"/>
          </ac:picMkLst>
        </pc:picChg>
        <pc:picChg chg="del">
          <ac:chgData name="Shaull Almagor" userId="8645cb83-8b7b-49a9-bd65-d45410fc7dcc" providerId="ADAL" clId="{75499CC8-8138-4333-8FAF-4789BDA0A9B5}" dt="2024-06-04T11:13:24.887" v="2243" actId="478"/>
          <ac:picMkLst>
            <pc:docMk/>
            <pc:sldMk cId="2111728188" sldId="282"/>
            <ac:picMk id="22" creationId="{1E2025EB-FFA6-DE6F-277E-158E0CD53F6F}"/>
          </ac:picMkLst>
        </pc:picChg>
      </pc:sldChg>
      <pc:sldChg chg="addSp delSp modSp add mod setBg">
        <pc:chgData name="Shaull Almagor" userId="8645cb83-8b7b-49a9-bd65-d45410fc7dcc" providerId="ADAL" clId="{75499CC8-8138-4333-8FAF-4789BDA0A9B5}" dt="2024-06-04T12:34:41.199" v="2681"/>
        <pc:sldMkLst>
          <pc:docMk/>
          <pc:sldMk cId="2373055411" sldId="283"/>
        </pc:sldMkLst>
        <pc:spChg chg="add del mod">
          <ac:chgData name="Shaull Almagor" userId="8645cb83-8b7b-49a9-bd65-d45410fc7dcc" providerId="ADAL" clId="{75499CC8-8138-4333-8FAF-4789BDA0A9B5}" dt="2024-06-04T12:31:24.594" v="2557" actId="478"/>
          <ac:spMkLst>
            <pc:docMk/>
            <pc:sldMk cId="2373055411" sldId="283"/>
            <ac:spMk id="2" creationId="{B843FECD-0401-C8FE-1EAD-C20FD0643649}"/>
          </ac:spMkLst>
        </pc:spChg>
        <pc:spChg chg="mod">
          <ac:chgData name="Shaull Almagor" userId="8645cb83-8b7b-49a9-bd65-d45410fc7dcc" providerId="ADAL" clId="{75499CC8-8138-4333-8FAF-4789BDA0A9B5}" dt="2024-06-04T12:30:57.855" v="2554" actId="20577"/>
          <ac:spMkLst>
            <pc:docMk/>
            <pc:sldMk cId="2373055411" sldId="283"/>
            <ac:spMk id="11" creationId="{28FBC219-6C6B-EFFE-7AFC-A6A2E0F530AD}"/>
          </ac:spMkLst>
        </pc:spChg>
        <pc:spChg chg="del">
          <ac:chgData name="Shaull Almagor" userId="8645cb83-8b7b-49a9-bd65-d45410fc7dcc" providerId="ADAL" clId="{75499CC8-8138-4333-8FAF-4789BDA0A9B5}" dt="2024-06-04T12:30:00.320" v="2504" actId="478"/>
          <ac:spMkLst>
            <pc:docMk/>
            <pc:sldMk cId="2373055411" sldId="283"/>
            <ac:spMk id="12" creationId="{2D87123A-D558-47CD-B2D1-64EA5768EC2B}"/>
          </ac:spMkLst>
        </pc:spChg>
        <pc:spChg chg="mod">
          <ac:chgData name="Shaull Almagor" userId="8645cb83-8b7b-49a9-bd65-d45410fc7dcc" providerId="ADAL" clId="{75499CC8-8138-4333-8FAF-4789BDA0A9B5}" dt="2024-06-04T12:31:33.548" v="2559" actId="1076"/>
          <ac:spMkLst>
            <pc:docMk/>
            <pc:sldMk cId="2373055411" sldId="283"/>
            <ac:spMk id="15" creationId="{C484A389-DCCF-6A44-2051-14F414AD8B99}"/>
          </ac:spMkLst>
        </pc:spChg>
        <pc:spChg chg="mod">
          <ac:chgData name="Shaull Almagor" userId="8645cb83-8b7b-49a9-bd65-d45410fc7dcc" providerId="ADAL" clId="{75499CC8-8138-4333-8FAF-4789BDA0A9B5}" dt="2024-06-04T12:34:31.664" v="2680" actId="1076"/>
          <ac:spMkLst>
            <pc:docMk/>
            <pc:sldMk cId="2373055411" sldId="283"/>
            <ac:spMk id="16" creationId="{4B340FF5-5594-3D59-00EC-D81782C57B56}"/>
          </ac:spMkLst>
        </pc:spChg>
        <pc:picChg chg="mod">
          <ac:chgData name="Shaull Almagor" userId="8645cb83-8b7b-49a9-bd65-d45410fc7dcc" providerId="ADAL" clId="{75499CC8-8138-4333-8FAF-4789BDA0A9B5}" dt="2024-06-04T12:29:57.629" v="2503" actId="1076"/>
          <ac:picMkLst>
            <pc:docMk/>
            <pc:sldMk cId="2373055411" sldId="283"/>
            <ac:picMk id="5" creationId="{38FB8935-CADA-05A9-1EF6-F5B0576E0F6E}"/>
          </ac:picMkLst>
        </pc:picChg>
      </pc:sldChg>
      <pc:sldChg chg="addSp delSp modSp add mod ord">
        <pc:chgData name="Shaull Almagor" userId="8645cb83-8b7b-49a9-bd65-d45410fc7dcc" providerId="ADAL" clId="{75499CC8-8138-4333-8FAF-4789BDA0A9B5}" dt="2024-06-04T12:40:20.408" v="2715" actId="20577"/>
        <pc:sldMkLst>
          <pc:docMk/>
          <pc:sldMk cId="1699092566" sldId="284"/>
        </pc:sldMkLst>
        <pc:spChg chg="mod">
          <ac:chgData name="Shaull Almagor" userId="8645cb83-8b7b-49a9-bd65-d45410fc7dcc" providerId="ADAL" clId="{75499CC8-8138-4333-8FAF-4789BDA0A9B5}" dt="2024-06-04T12:36:59.926" v="2696" actId="207"/>
          <ac:spMkLst>
            <pc:docMk/>
            <pc:sldMk cId="1699092566" sldId="284"/>
            <ac:spMk id="2" creationId="{4D7539AE-CAF3-7744-D48A-8E75A05C61DF}"/>
          </ac:spMkLst>
        </pc:spChg>
        <pc:spChg chg="add mod">
          <ac:chgData name="Shaull Almagor" userId="8645cb83-8b7b-49a9-bd65-d45410fc7dcc" providerId="ADAL" clId="{75499CC8-8138-4333-8FAF-4789BDA0A9B5}" dt="2024-06-04T12:35:37.229" v="2688" actId="1076"/>
          <ac:spMkLst>
            <pc:docMk/>
            <pc:sldMk cId="1699092566" sldId="284"/>
            <ac:spMk id="3" creationId="{6CEAB6A6-D1B3-4A64-B995-7CE9E5291A5D}"/>
          </ac:spMkLst>
        </pc:spChg>
        <pc:spChg chg="del">
          <ac:chgData name="Shaull Almagor" userId="8645cb83-8b7b-49a9-bd65-d45410fc7dcc" providerId="ADAL" clId="{75499CC8-8138-4333-8FAF-4789BDA0A9B5}" dt="2024-06-04T12:39:05.635" v="2706" actId="478"/>
          <ac:spMkLst>
            <pc:docMk/>
            <pc:sldMk cId="1699092566" sldId="284"/>
            <ac:spMk id="8" creationId="{EE35F304-7598-60BC-B0A5-6280DC51BC89}"/>
          </ac:spMkLst>
        </pc:spChg>
        <pc:spChg chg="mod">
          <ac:chgData name="Shaull Almagor" userId="8645cb83-8b7b-49a9-bd65-d45410fc7dcc" providerId="ADAL" clId="{75499CC8-8138-4333-8FAF-4789BDA0A9B5}" dt="2024-06-04T12:40:20.408" v="2715" actId="20577"/>
          <ac:spMkLst>
            <pc:docMk/>
            <pc:sldMk cId="1699092566" sldId="284"/>
            <ac:spMk id="16" creationId="{2F0F91F9-8895-35F2-7B54-C3513AEB3FBB}"/>
          </ac:spMkLst>
        </pc:spChg>
        <pc:spChg chg="add del mod">
          <ac:chgData name="Shaull Almagor" userId="8645cb83-8b7b-49a9-bd65-d45410fc7dcc" providerId="ADAL" clId="{75499CC8-8138-4333-8FAF-4789BDA0A9B5}" dt="2024-06-04T12:39:08.114" v="2707" actId="478"/>
          <ac:spMkLst>
            <pc:docMk/>
            <pc:sldMk cId="1699092566" sldId="284"/>
            <ac:spMk id="20" creationId="{4E4848C1-B088-C719-BD75-4856946B7FC0}"/>
          </ac:spMkLst>
        </pc:spChg>
        <pc:spChg chg="add del mod">
          <ac:chgData name="Shaull Almagor" userId="8645cb83-8b7b-49a9-bd65-d45410fc7dcc" providerId="ADAL" clId="{75499CC8-8138-4333-8FAF-4789BDA0A9B5}" dt="2024-06-04T12:39:13.409" v="2710" actId="478"/>
          <ac:spMkLst>
            <pc:docMk/>
            <pc:sldMk cId="1699092566" sldId="284"/>
            <ac:spMk id="21" creationId="{91523B7E-3B24-7C7C-176A-5CC4801BFA52}"/>
          </ac:spMkLst>
        </pc:spChg>
        <pc:spChg chg="add mod">
          <ac:chgData name="Shaull Almagor" userId="8645cb83-8b7b-49a9-bd65-d45410fc7dcc" providerId="ADAL" clId="{75499CC8-8138-4333-8FAF-4789BDA0A9B5}" dt="2024-06-04T12:39:41.143" v="2714" actId="1076"/>
          <ac:spMkLst>
            <pc:docMk/>
            <pc:sldMk cId="1699092566" sldId="284"/>
            <ac:spMk id="25" creationId="{172B8BD9-7D74-101D-C030-975B1342BCC2}"/>
          </ac:spMkLst>
        </pc:spChg>
        <pc:graphicFrameChg chg="del">
          <ac:chgData name="Shaull Almagor" userId="8645cb83-8b7b-49a9-bd65-d45410fc7dcc" providerId="ADAL" clId="{75499CC8-8138-4333-8FAF-4789BDA0A9B5}" dt="2024-06-04T12:39:05.635" v="2706" actId="478"/>
          <ac:graphicFrameMkLst>
            <pc:docMk/>
            <pc:sldMk cId="1699092566" sldId="284"/>
            <ac:graphicFrameMk id="4" creationId="{284222C2-75B3-BED6-066D-308B8CD47710}"/>
          </ac:graphicFrameMkLst>
        </pc:graphicFrameChg>
        <pc:graphicFrameChg chg="del">
          <ac:chgData name="Shaull Almagor" userId="8645cb83-8b7b-49a9-bd65-d45410fc7dcc" providerId="ADAL" clId="{75499CC8-8138-4333-8FAF-4789BDA0A9B5}" dt="2024-06-04T12:39:05.635" v="2706" actId="478"/>
          <ac:graphicFrameMkLst>
            <pc:docMk/>
            <pc:sldMk cId="1699092566" sldId="284"/>
            <ac:graphicFrameMk id="6" creationId="{C5FD7086-DB12-0B20-3BFB-6877A0C50CF7}"/>
          </ac:graphicFrameMkLst>
        </pc:graphicFrameChg>
        <pc:graphicFrameChg chg="del">
          <ac:chgData name="Shaull Almagor" userId="8645cb83-8b7b-49a9-bd65-d45410fc7dcc" providerId="ADAL" clId="{75499CC8-8138-4333-8FAF-4789BDA0A9B5}" dt="2024-06-04T12:39:05.635" v="2706" actId="478"/>
          <ac:graphicFrameMkLst>
            <pc:docMk/>
            <pc:sldMk cId="1699092566" sldId="284"/>
            <ac:graphicFrameMk id="7" creationId="{6E33F1E7-37B1-B407-2A63-429ECCBC12BE}"/>
          </ac:graphicFrameMkLst>
        </pc:graphicFrameChg>
        <pc:graphicFrameChg chg="del">
          <ac:chgData name="Shaull Almagor" userId="8645cb83-8b7b-49a9-bd65-d45410fc7dcc" providerId="ADAL" clId="{75499CC8-8138-4333-8FAF-4789BDA0A9B5}" dt="2024-06-04T12:39:05.635" v="2706" actId="478"/>
          <ac:graphicFrameMkLst>
            <pc:docMk/>
            <pc:sldMk cId="1699092566" sldId="284"/>
            <ac:graphicFrameMk id="9" creationId="{CB60C942-74A1-65FB-D2BB-C3D3B199A4A1}"/>
          </ac:graphicFrameMkLst>
        </pc:graphicFrameChg>
        <pc:graphicFrameChg chg="add mod">
          <ac:chgData name="Shaull Almagor" userId="8645cb83-8b7b-49a9-bd65-d45410fc7dcc" providerId="ADAL" clId="{75499CC8-8138-4333-8FAF-4789BDA0A9B5}" dt="2024-06-04T12:39:12.122" v="2709" actId="1076"/>
          <ac:graphicFrameMkLst>
            <pc:docMk/>
            <pc:sldMk cId="1699092566" sldId="284"/>
            <ac:graphicFrameMk id="22" creationId="{321EF5CC-B019-0873-B809-3CC0E0FC5A31}"/>
          </ac:graphicFrameMkLst>
        </pc:graphicFrameChg>
        <pc:graphicFrameChg chg="add mod">
          <ac:chgData name="Shaull Almagor" userId="8645cb83-8b7b-49a9-bd65-d45410fc7dcc" providerId="ADAL" clId="{75499CC8-8138-4333-8FAF-4789BDA0A9B5}" dt="2024-06-04T12:39:26.829" v="2712" actId="207"/>
          <ac:graphicFrameMkLst>
            <pc:docMk/>
            <pc:sldMk cId="1699092566" sldId="284"/>
            <ac:graphicFrameMk id="24" creationId="{3E261694-6105-62F9-65B7-9D158DF22616}"/>
          </ac:graphicFrameMkLst>
        </pc:graphicFrameChg>
        <pc:graphicFrameChg chg="add mod">
          <ac:chgData name="Shaull Almagor" userId="8645cb83-8b7b-49a9-bd65-d45410fc7dcc" providerId="ADAL" clId="{75499CC8-8138-4333-8FAF-4789BDA0A9B5}" dt="2024-06-04T12:39:35.468" v="2713" actId="207"/>
          <ac:graphicFrameMkLst>
            <pc:docMk/>
            <pc:sldMk cId="1699092566" sldId="284"/>
            <ac:graphicFrameMk id="26" creationId="{18D32601-2362-7730-BDC3-7FE98F7A287B}"/>
          </ac:graphicFrameMkLst>
        </pc:graphicFrameChg>
        <pc:graphicFrameChg chg="add mod">
          <ac:chgData name="Shaull Almagor" userId="8645cb83-8b7b-49a9-bd65-d45410fc7dcc" providerId="ADAL" clId="{75499CC8-8138-4333-8FAF-4789BDA0A9B5}" dt="2024-06-04T12:39:12.122" v="2709" actId="1076"/>
          <ac:graphicFrameMkLst>
            <pc:docMk/>
            <pc:sldMk cId="1699092566" sldId="284"/>
            <ac:graphicFrameMk id="27" creationId="{73639C7A-C85D-25CB-A078-C65B958F95D6}"/>
          </ac:graphicFrameMkLst>
        </pc:graphicFrameChg>
        <pc:picChg chg="del">
          <ac:chgData name="Shaull Almagor" userId="8645cb83-8b7b-49a9-bd65-d45410fc7dcc" providerId="ADAL" clId="{75499CC8-8138-4333-8FAF-4789BDA0A9B5}" dt="2024-06-04T12:39:05.635" v="2706" actId="478"/>
          <ac:picMkLst>
            <pc:docMk/>
            <pc:sldMk cId="1699092566" sldId="284"/>
            <ac:picMk id="5" creationId="{0196DAC2-EFE9-8A91-62E3-DB884FD188CC}"/>
          </ac:picMkLst>
        </pc:picChg>
        <pc:picChg chg="del">
          <ac:chgData name="Shaull Almagor" userId="8645cb83-8b7b-49a9-bd65-d45410fc7dcc" providerId="ADAL" clId="{75499CC8-8138-4333-8FAF-4789BDA0A9B5}" dt="2024-06-04T12:37:03.661" v="2697" actId="478"/>
          <ac:picMkLst>
            <pc:docMk/>
            <pc:sldMk cId="1699092566" sldId="284"/>
            <ac:picMk id="10" creationId="{85E487D8-FA54-640D-C633-7D29E5117BDB}"/>
          </ac:picMkLst>
        </pc:picChg>
        <pc:picChg chg="add mod">
          <ac:chgData name="Shaull Almagor" userId="8645cb83-8b7b-49a9-bd65-d45410fc7dcc" providerId="ADAL" clId="{75499CC8-8138-4333-8FAF-4789BDA0A9B5}" dt="2024-06-04T12:37:25.950" v="2705" actId="1076"/>
          <ac:picMkLst>
            <pc:docMk/>
            <pc:sldMk cId="1699092566" sldId="284"/>
            <ac:picMk id="19" creationId="{BD02B691-1054-1658-0977-4F6B83BAF14C}"/>
          </ac:picMkLst>
        </pc:picChg>
        <pc:picChg chg="add mod">
          <ac:chgData name="Shaull Almagor" userId="8645cb83-8b7b-49a9-bd65-d45410fc7dcc" providerId="ADAL" clId="{75499CC8-8138-4333-8FAF-4789BDA0A9B5}" dt="2024-06-04T12:39:12.122" v="2709" actId="1076"/>
          <ac:picMkLst>
            <pc:docMk/>
            <pc:sldMk cId="1699092566" sldId="284"/>
            <ac:picMk id="23" creationId="{466D30C6-0C91-0673-FA37-273F7E639176}"/>
          </ac:picMkLst>
        </pc:picChg>
      </pc:sldChg>
      <pc:sldChg chg="add del">
        <pc:chgData name="Shaull Almagor" userId="8645cb83-8b7b-49a9-bd65-d45410fc7dcc" providerId="ADAL" clId="{75499CC8-8138-4333-8FAF-4789BDA0A9B5}" dt="2024-06-04T12:41:45.397" v="2718" actId="47"/>
        <pc:sldMkLst>
          <pc:docMk/>
          <pc:sldMk cId="3280059068" sldId="285"/>
        </pc:sldMkLst>
      </pc:sldChg>
      <pc:sldChg chg="addSp delSp modSp add mod">
        <pc:chgData name="Shaull Almagor" userId="8645cb83-8b7b-49a9-bd65-d45410fc7dcc" providerId="ADAL" clId="{75499CC8-8138-4333-8FAF-4789BDA0A9B5}" dt="2024-06-04T12:52:19.589" v="2984" actId="14100"/>
        <pc:sldMkLst>
          <pc:docMk/>
          <pc:sldMk cId="845796861" sldId="286"/>
        </pc:sldMkLst>
        <pc:spChg chg="add mod">
          <ac:chgData name="Shaull Almagor" userId="8645cb83-8b7b-49a9-bd65-d45410fc7dcc" providerId="ADAL" clId="{75499CC8-8138-4333-8FAF-4789BDA0A9B5}" dt="2024-06-04T12:42:13.706" v="2721"/>
          <ac:spMkLst>
            <pc:docMk/>
            <pc:sldMk cId="845796861" sldId="286"/>
            <ac:spMk id="3" creationId="{8812BD03-EC00-BA42-FA06-F3F728EC4788}"/>
          </ac:spMkLst>
        </pc:spChg>
        <pc:spChg chg="add mod">
          <ac:chgData name="Shaull Almagor" userId="8645cb83-8b7b-49a9-bd65-d45410fc7dcc" providerId="ADAL" clId="{75499CC8-8138-4333-8FAF-4789BDA0A9B5}" dt="2024-06-04T12:42:13.706" v="2721"/>
          <ac:spMkLst>
            <pc:docMk/>
            <pc:sldMk cId="845796861" sldId="286"/>
            <ac:spMk id="4" creationId="{B18F2A2F-B3A7-A0AF-0F39-56B70ECE8877}"/>
          </ac:spMkLst>
        </pc:spChg>
        <pc:spChg chg="add mod">
          <ac:chgData name="Shaull Almagor" userId="8645cb83-8b7b-49a9-bd65-d45410fc7dcc" providerId="ADAL" clId="{75499CC8-8138-4333-8FAF-4789BDA0A9B5}" dt="2024-06-04T12:42:13.706" v="2721"/>
          <ac:spMkLst>
            <pc:docMk/>
            <pc:sldMk cId="845796861" sldId="286"/>
            <ac:spMk id="5" creationId="{C9A91ADA-716B-F29D-AEC8-8D2063FA4A04}"/>
          </ac:spMkLst>
        </pc:spChg>
        <pc:spChg chg="add mod">
          <ac:chgData name="Shaull Almagor" userId="8645cb83-8b7b-49a9-bd65-d45410fc7dcc" providerId="ADAL" clId="{75499CC8-8138-4333-8FAF-4789BDA0A9B5}" dt="2024-06-04T12:52:19.589" v="2984" actId="14100"/>
          <ac:spMkLst>
            <pc:docMk/>
            <pc:sldMk cId="845796861" sldId="286"/>
            <ac:spMk id="6" creationId="{8E3DE4E8-034B-6A31-9DA6-0BB22DA8B249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1" creationId="{E50923FE-247F-A747-4A48-C0AFC1F265D4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2" creationId="{29F6ACCF-6FB6-1778-57CB-00645095C487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3" creationId="{B103D46C-E952-57EE-6DCE-979747B0F8B8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4" creationId="{8DE10EE8-F24C-3875-EE92-7EC408A59F4E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5" creationId="{1707039A-B366-21B1-2332-F92C6D7BD8B5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6" creationId="{2F0F91F9-8895-35F2-7B54-C3513AEB3FBB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7" creationId="{446911CA-BDE1-D28C-CB27-B819F0B50310}"/>
          </ac:spMkLst>
        </pc:spChg>
        <pc:spChg chg="del">
          <ac:chgData name="Shaull Almagor" userId="8645cb83-8b7b-49a9-bd65-d45410fc7dcc" providerId="ADAL" clId="{75499CC8-8138-4333-8FAF-4789BDA0A9B5}" dt="2024-06-04T12:41:54.797" v="2720" actId="478"/>
          <ac:spMkLst>
            <pc:docMk/>
            <pc:sldMk cId="845796861" sldId="286"/>
            <ac:spMk id="18" creationId="{A07424F2-43E5-9A6C-0671-E448441A2DC3}"/>
          </ac:spMkLst>
        </pc:spChg>
      </pc:sldChg>
      <pc:sldChg chg="modSp mod modAnim">
        <pc:chgData name="Shaull Almagor" userId="8645cb83-8b7b-49a9-bd65-d45410fc7dcc" providerId="ADAL" clId="{75499CC8-8138-4333-8FAF-4789BDA0A9B5}" dt="2024-06-12T19:34:56.660" v="4233"/>
        <pc:sldMkLst>
          <pc:docMk/>
          <pc:sldMk cId="1533976010" sldId="290"/>
        </pc:sldMkLst>
        <pc:spChg chg="mod">
          <ac:chgData name="Shaull Almagor" userId="8645cb83-8b7b-49a9-bd65-d45410fc7dcc" providerId="ADAL" clId="{75499CC8-8138-4333-8FAF-4789BDA0A9B5}" dt="2024-06-12T19:34:32.697" v="4231"/>
          <ac:spMkLst>
            <pc:docMk/>
            <pc:sldMk cId="1533976010" sldId="290"/>
            <ac:spMk id="31" creationId="{C988BFA3-DDD5-DC8B-41BC-3FEA58B195EE}"/>
          </ac:spMkLst>
        </pc:spChg>
      </pc:sldChg>
      <pc:sldChg chg="addSp delSp modSp mod ord modAnim">
        <pc:chgData name="Shaull Almagor" userId="8645cb83-8b7b-49a9-bd65-d45410fc7dcc" providerId="ADAL" clId="{75499CC8-8138-4333-8FAF-4789BDA0A9B5}" dt="2024-06-11T08:22:47.774" v="4117"/>
        <pc:sldMkLst>
          <pc:docMk/>
          <pc:sldMk cId="1290933608" sldId="292"/>
        </pc:sldMkLst>
        <pc:spChg chg="del mod">
          <ac:chgData name="Shaull Almagor" userId="8645cb83-8b7b-49a9-bd65-d45410fc7dcc" providerId="ADAL" clId="{75499CC8-8138-4333-8FAF-4789BDA0A9B5}" dt="2024-06-11T08:06:05.488" v="3886" actId="478"/>
          <ac:spMkLst>
            <pc:docMk/>
            <pc:sldMk cId="1290933608" sldId="292"/>
            <ac:spMk id="2" creationId="{4D7539AE-CAF3-7744-D48A-8E75A05C61DF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3" creationId="{E4FAD212-A76C-B240-B6E3-0C17EF4C590E}"/>
          </ac:spMkLst>
        </pc:spChg>
        <pc:spChg chg="add del mod">
          <ac:chgData name="Shaull Almagor" userId="8645cb83-8b7b-49a9-bd65-d45410fc7dcc" providerId="ADAL" clId="{75499CC8-8138-4333-8FAF-4789BDA0A9B5}" dt="2024-06-11T08:06:06.913" v="3887" actId="478"/>
          <ac:spMkLst>
            <pc:docMk/>
            <pc:sldMk cId="1290933608" sldId="292"/>
            <ac:spMk id="5" creationId="{55720FE0-4E6A-3422-22B4-E25843394936}"/>
          </ac:spMkLst>
        </pc:spChg>
        <pc:spChg chg="add del mod">
          <ac:chgData name="Shaull Almagor" userId="8645cb83-8b7b-49a9-bd65-d45410fc7dcc" providerId="ADAL" clId="{75499CC8-8138-4333-8FAF-4789BDA0A9B5}" dt="2024-06-11T08:07:14.074" v="3939" actId="478"/>
          <ac:spMkLst>
            <pc:docMk/>
            <pc:sldMk cId="1290933608" sldId="292"/>
            <ac:spMk id="6" creationId="{D5DAACB2-9B6B-04D8-28D0-165DABFC93E1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7" creationId="{0718E8E4-961F-6B11-E1C8-C638DC03F46A}"/>
          </ac:spMkLst>
        </pc:spChg>
        <pc:spChg chg="add del mod">
          <ac:chgData name="Shaull Almagor" userId="8645cb83-8b7b-49a9-bd65-d45410fc7dcc" providerId="ADAL" clId="{75499CC8-8138-4333-8FAF-4789BDA0A9B5}" dt="2024-06-11T08:07:15.674" v="3940" actId="478"/>
          <ac:spMkLst>
            <pc:docMk/>
            <pc:sldMk cId="1290933608" sldId="292"/>
            <ac:spMk id="8" creationId="{288D69B3-8124-5442-96F5-A3420DDE1905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9" creationId="{31D0C6FA-2CA5-7DC3-B94B-48FB6282B648}"/>
          </ac:spMkLst>
        </pc:spChg>
        <pc:spChg chg="add mod">
          <ac:chgData name="Shaull Almagor" userId="8645cb83-8b7b-49a9-bd65-d45410fc7dcc" providerId="ADAL" clId="{75499CC8-8138-4333-8FAF-4789BDA0A9B5}" dt="2024-06-11T08:07:26.115" v="3942" actId="1076"/>
          <ac:spMkLst>
            <pc:docMk/>
            <pc:sldMk cId="1290933608" sldId="292"/>
            <ac:spMk id="14" creationId="{471E60D5-A52B-A827-E016-4972B61DDC82}"/>
          </ac:spMkLst>
        </pc:spChg>
        <pc:spChg chg="add mod">
          <ac:chgData name="Shaull Almagor" userId="8645cb83-8b7b-49a9-bd65-d45410fc7dcc" providerId="ADAL" clId="{75499CC8-8138-4333-8FAF-4789BDA0A9B5}" dt="2024-06-11T08:07:26.115" v="3942" actId="1076"/>
          <ac:spMkLst>
            <pc:docMk/>
            <pc:sldMk cId="1290933608" sldId="292"/>
            <ac:spMk id="15" creationId="{B86F57E3-4560-73B3-44F3-E67BB6D4BBE9}"/>
          </ac:spMkLst>
        </pc:spChg>
        <pc:spChg chg="add mod">
          <ac:chgData name="Shaull Almagor" userId="8645cb83-8b7b-49a9-bd65-d45410fc7dcc" providerId="ADAL" clId="{75499CC8-8138-4333-8FAF-4789BDA0A9B5}" dt="2024-06-11T08:09:36.693" v="3966" actId="1076"/>
          <ac:spMkLst>
            <pc:docMk/>
            <pc:sldMk cId="1290933608" sldId="292"/>
            <ac:spMk id="21" creationId="{704BB6D5-798D-C6ED-7B6D-D37EDE3232A1}"/>
          </ac:spMkLst>
        </pc:spChg>
        <pc:spChg chg="add mod">
          <ac:chgData name="Shaull Almagor" userId="8645cb83-8b7b-49a9-bd65-d45410fc7dcc" providerId="ADAL" clId="{75499CC8-8138-4333-8FAF-4789BDA0A9B5}" dt="2024-06-11T08:10:24.325" v="3985" actId="1076"/>
          <ac:spMkLst>
            <pc:docMk/>
            <pc:sldMk cId="1290933608" sldId="292"/>
            <ac:spMk id="24" creationId="{CBD84D72-D275-E07B-DD79-76B7E15FD0A0}"/>
          </ac:spMkLst>
        </pc:spChg>
        <pc:spChg chg="add mod">
          <ac:chgData name="Shaull Almagor" userId="8645cb83-8b7b-49a9-bd65-d45410fc7dcc" providerId="ADAL" clId="{75499CC8-8138-4333-8FAF-4789BDA0A9B5}" dt="2024-06-11T08:10:36.369" v="3997" actId="1076"/>
          <ac:spMkLst>
            <pc:docMk/>
            <pc:sldMk cId="1290933608" sldId="292"/>
            <ac:spMk id="25" creationId="{32A3E185-13E7-1BA6-60DC-6D833E03EA39}"/>
          </ac:spMkLst>
        </pc:spChg>
        <pc:spChg chg="add mod">
          <ac:chgData name="Shaull Almagor" userId="8645cb83-8b7b-49a9-bd65-d45410fc7dcc" providerId="ADAL" clId="{75499CC8-8138-4333-8FAF-4789BDA0A9B5}" dt="2024-06-11T08:11:11.004" v="4018" actId="1076"/>
          <ac:spMkLst>
            <pc:docMk/>
            <pc:sldMk cId="1290933608" sldId="292"/>
            <ac:spMk id="26" creationId="{10063176-FF2D-6A7C-F812-B22357ADE6FB}"/>
          </ac:spMkLst>
        </pc:spChg>
        <pc:spChg chg="add mod">
          <ac:chgData name="Shaull Almagor" userId="8645cb83-8b7b-49a9-bd65-d45410fc7dcc" providerId="ADAL" clId="{75499CC8-8138-4333-8FAF-4789BDA0A9B5}" dt="2024-06-11T08:11:06.793" v="4017" actId="1076"/>
          <ac:spMkLst>
            <pc:docMk/>
            <pc:sldMk cId="1290933608" sldId="292"/>
            <ac:spMk id="27" creationId="{DA646A3B-E977-869F-3F48-9689EFC73333}"/>
          </ac:spMkLst>
        </pc:spChg>
        <pc:spChg chg="add del mod">
          <ac:chgData name="Shaull Almagor" userId="8645cb83-8b7b-49a9-bd65-d45410fc7dcc" providerId="ADAL" clId="{75499CC8-8138-4333-8FAF-4789BDA0A9B5}" dt="2024-06-11T08:18:33.933" v="4069" actId="478"/>
          <ac:spMkLst>
            <pc:docMk/>
            <pc:sldMk cId="1290933608" sldId="292"/>
            <ac:spMk id="28" creationId="{D5890FFF-784D-6015-6E44-963EB6ECCF38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32" creationId="{1F6EA62C-1762-EA3B-D765-2A6BE455A260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33" creationId="{61745E59-906A-F63C-1D4C-D67DC375F4D6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34" creationId="{1E3D7940-1E1C-AE5F-9CF4-1F67C166B690}"/>
          </ac:spMkLst>
        </pc:spChg>
        <pc:spChg chg="add mod">
          <ac:chgData name="Shaull Almagor" userId="8645cb83-8b7b-49a9-bd65-d45410fc7dcc" providerId="ADAL" clId="{75499CC8-8138-4333-8FAF-4789BDA0A9B5}" dt="2024-06-11T08:12:17.837" v="4046" actId="1076"/>
          <ac:spMkLst>
            <pc:docMk/>
            <pc:sldMk cId="1290933608" sldId="292"/>
            <ac:spMk id="36" creationId="{31F3B5C6-54F7-254D-EE4F-02EB57C68763}"/>
          </ac:spMkLst>
        </pc:spChg>
        <pc:spChg chg="del mod">
          <ac:chgData name="Shaull Almagor" userId="8645cb83-8b7b-49a9-bd65-d45410fc7dcc" providerId="ADAL" clId="{75499CC8-8138-4333-8FAF-4789BDA0A9B5}" dt="2024-06-11T08:13:08.439" v="4052" actId="478"/>
          <ac:spMkLst>
            <pc:docMk/>
            <pc:sldMk cId="1290933608" sldId="292"/>
            <ac:spMk id="37" creationId="{D4BB877C-166E-7E0B-A239-3BB9BCBCD10E}"/>
          </ac:spMkLst>
        </pc:spChg>
        <pc:spChg chg="add mod">
          <ac:chgData name="Shaull Almagor" userId="8645cb83-8b7b-49a9-bd65-d45410fc7dcc" providerId="ADAL" clId="{75499CC8-8138-4333-8FAF-4789BDA0A9B5}" dt="2024-06-11T08:14:11.494" v="4055"/>
          <ac:spMkLst>
            <pc:docMk/>
            <pc:sldMk cId="1290933608" sldId="292"/>
            <ac:spMk id="44" creationId="{5458DE5E-8B8B-738B-0EDC-928E6A37F6CB}"/>
          </ac:spMkLst>
        </pc:spChg>
        <pc:spChg chg="add mod">
          <ac:chgData name="Shaull Almagor" userId="8645cb83-8b7b-49a9-bd65-d45410fc7dcc" providerId="ADAL" clId="{75499CC8-8138-4333-8FAF-4789BDA0A9B5}" dt="2024-06-11T08:18:38.563" v="4077" actId="20577"/>
          <ac:spMkLst>
            <pc:docMk/>
            <pc:sldMk cId="1290933608" sldId="292"/>
            <ac:spMk id="46" creationId="{29EA464A-F551-DBF6-409E-32F29B9CCC5D}"/>
          </ac:spMkLst>
        </pc:spChg>
        <pc:spChg chg="del mod">
          <ac:chgData name="Shaull Almagor" userId="8645cb83-8b7b-49a9-bd65-d45410fc7dcc" providerId="ADAL" clId="{75499CC8-8138-4333-8FAF-4789BDA0A9B5}" dt="2024-06-11T08:13:10.166" v="4053" actId="478"/>
          <ac:spMkLst>
            <pc:docMk/>
            <pc:sldMk cId="1290933608" sldId="292"/>
            <ac:spMk id="49" creationId="{5AA4D9C6-DC78-3911-1890-78EE6387F650}"/>
          </ac:spMkLst>
        </pc:spChg>
        <pc:spChg chg="del mod">
          <ac:chgData name="Shaull Almagor" userId="8645cb83-8b7b-49a9-bd65-d45410fc7dcc" providerId="ADAL" clId="{75499CC8-8138-4333-8FAF-4789BDA0A9B5}" dt="2024-06-11T08:13:11.326" v="4054" actId="478"/>
          <ac:spMkLst>
            <pc:docMk/>
            <pc:sldMk cId="1290933608" sldId="292"/>
            <ac:spMk id="57" creationId="{1B2EBFB4-A941-D054-EB15-0504DC5613F4}"/>
          </ac:spMkLst>
        </pc:spChg>
        <pc:spChg chg="del">
          <ac:chgData name="Shaull Almagor" userId="8645cb83-8b7b-49a9-bd65-d45410fc7dcc" providerId="ADAL" clId="{75499CC8-8138-4333-8FAF-4789BDA0A9B5}" dt="2024-06-11T08:04:59.796" v="3884" actId="478"/>
          <ac:spMkLst>
            <pc:docMk/>
            <pc:sldMk cId="1290933608" sldId="292"/>
            <ac:spMk id="60" creationId="{3E65C109-705C-32F3-D952-35F75BA61F18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61" creationId="{5BA80C65-7255-14DA-D613-9AA75411C3B6}"/>
          </ac:spMkLst>
        </pc:spChg>
        <pc:spChg chg="mod">
          <ac:chgData name="Shaull Almagor" userId="8645cb83-8b7b-49a9-bd65-d45410fc7dcc" providerId="ADAL" clId="{75499CC8-8138-4333-8FAF-4789BDA0A9B5}" dt="2024-06-11T08:06:17.357" v="3890" actId="1076"/>
          <ac:spMkLst>
            <pc:docMk/>
            <pc:sldMk cId="1290933608" sldId="292"/>
            <ac:spMk id="62" creationId="{6E463ABB-E6E7-1DF3-B89C-15A29043F40C}"/>
          </ac:spMkLst>
        </pc:spChg>
        <pc:spChg chg="mod">
          <ac:chgData name="Shaull Almagor" userId="8645cb83-8b7b-49a9-bd65-d45410fc7dcc" providerId="ADAL" clId="{75499CC8-8138-4333-8FAF-4789BDA0A9B5}" dt="2024-06-11T08:08:21.058" v="3943" actId="1076"/>
          <ac:spMkLst>
            <pc:docMk/>
            <pc:sldMk cId="1290933608" sldId="292"/>
            <ac:spMk id="63" creationId="{5350818E-C7F8-9C4F-5DC7-FC55205F1CE0}"/>
          </ac:spMkLst>
        </pc:spChg>
        <pc:spChg chg="mod">
          <ac:chgData name="Shaull Almagor" userId="8645cb83-8b7b-49a9-bd65-d45410fc7dcc" providerId="ADAL" clId="{75499CC8-8138-4333-8FAF-4789BDA0A9B5}" dt="2024-06-11T08:08:21.058" v="3943" actId="1076"/>
          <ac:spMkLst>
            <pc:docMk/>
            <pc:sldMk cId="1290933608" sldId="292"/>
            <ac:spMk id="1024" creationId="{8BBA5CF8-D647-14CA-297B-CED6A450B8F0}"/>
          </ac:spMkLst>
        </pc:sp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10" creationId="{870BA6AE-02B0-C802-51E0-9503FD5F05C8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12" creationId="{CF0CD129-E810-757C-923C-DB94777256CF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13" creationId="{4A3D6171-4791-3846-3334-7655E2AF0985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38" creationId="{4CBCD289-658D-D87E-EFDB-3B5970BECCD8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41" creationId="{9E21736C-76B7-7715-0795-7E06F4223724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0" creationId="{655FA0E8-463E-ADB1-778B-F0CD3EBC18E8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1" creationId="{EA6E2899-2264-8294-72F0-F3E44D84889B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2" creationId="{B3129983-8E92-2977-2EEA-A959A423EF4F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3" creationId="{34F77347-9BA3-402D-76EF-F55F413EA85D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5" creationId="{4844A0C9-7C22-0A30-A225-7F9890C80FF4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6" creationId="{5932B364-CAC1-9EF0-3B6D-B80519B952E6}"/>
          </ac:graphicFrameMkLst>
        </pc:graphicFrameChg>
        <pc:graphicFrameChg chg="mod">
          <ac:chgData name="Shaull Almagor" userId="8645cb83-8b7b-49a9-bd65-d45410fc7dcc" providerId="ADAL" clId="{75499CC8-8138-4333-8FAF-4789BDA0A9B5}" dt="2024-06-11T08:06:17.357" v="3890" actId="1076"/>
          <ac:graphicFrameMkLst>
            <pc:docMk/>
            <pc:sldMk cId="1290933608" sldId="292"/>
            <ac:graphicFrameMk id="59" creationId="{593EFD69-9398-BE2B-6F62-C1C438F82039}"/>
          </ac:graphicFrameMkLst>
        </pc:graphicFrameChg>
        <pc:picChg chg="mod">
          <ac:chgData name="Shaull Almagor" userId="8645cb83-8b7b-49a9-bd65-d45410fc7dcc" providerId="ADAL" clId="{75499CC8-8138-4333-8FAF-4789BDA0A9B5}" dt="2024-06-11T08:06:17.357" v="3890" actId="1076"/>
          <ac:picMkLst>
            <pc:docMk/>
            <pc:sldMk cId="1290933608" sldId="292"/>
            <ac:picMk id="11" creationId="{97417321-AD83-8739-9410-2A0B8145F7A4}"/>
          </ac:picMkLst>
        </pc:picChg>
        <pc:picChg chg="mod">
          <ac:chgData name="Shaull Almagor" userId="8645cb83-8b7b-49a9-bd65-d45410fc7dcc" providerId="ADAL" clId="{75499CC8-8138-4333-8FAF-4789BDA0A9B5}" dt="2024-06-11T08:06:17.357" v="3890" actId="1076"/>
          <ac:picMkLst>
            <pc:docMk/>
            <pc:sldMk cId="1290933608" sldId="292"/>
            <ac:picMk id="39" creationId="{59F9F18C-D9F5-6DA4-3998-51BF2865EE5E}"/>
          </ac:picMkLst>
        </pc:picChg>
        <pc:picChg chg="add mod">
          <ac:chgData name="Shaull Almagor" userId="8645cb83-8b7b-49a9-bd65-d45410fc7dcc" providerId="ADAL" clId="{75499CC8-8138-4333-8FAF-4789BDA0A9B5}" dt="2024-06-11T08:12:40.771" v="4050" actId="1076"/>
          <ac:picMkLst>
            <pc:docMk/>
            <pc:sldMk cId="1290933608" sldId="292"/>
            <ac:picMk id="40" creationId="{05B09A8E-325B-0268-6567-8E3691ABC19C}"/>
          </ac:picMkLst>
        </pc:picChg>
        <pc:picChg chg="add mod">
          <ac:chgData name="Shaull Almagor" userId="8645cb83-8b7b-49a9-bd65-d45410fc7dcc" providerId="ADAL" clId="{75499CC8-8138-4333-8FAF-4789BDA0A9B5}" dt="2024-06-11T08:14:21.737" v="4059" actId="1076"/>
          <ac:picMkLst>
            <pc:docMk/>
            <pc:sldMk cId="1290933608" sldId="292"/>
            <ac:picMk id="42" creationId="{272647C8-913E-C5C7-4972-01976735AD68}"/>
          </ac:picMkLst>
        </pc:picChg>
        <pc:picChg chg="add mod">
          <ac:chgData name="Shaull Almagor" userId="8645cb83-8b7b-49a9-bd65-d45410fc7dcc" providerId="ADAL" clId="{75499CC8-8138-4333-8FAF-4789BDA0A9B5}" dt="2024-06-11T08:14:38.160" v="4063" actId="1076"/>
          <ac:picMkLst>
            <pc:docMk/>
            <pc:sldMk cId="1290933608" sldId="292"/>
            <ac:picMk id="43" creationId="{4274A3C7-AE11-F531-13ED-8381C963088F}"/>
          </ac:picMkLst>
        </pc:picChg>
        <pc:picChg chg="add mod">
          <ac:chgData name="Shaull Almagor" userId="8645cb83-8b7b-49a9-bd65-d45410fc7dcc" providerId="ADAL" clId="{75499CC8-8138-4333-8FAF-4789BDA0A9B5}" dt="2024-06-11T08:14:46.684" v="4065" actId="1076"/>
          <ac:picMkLst>
            <pc:docMk/>
            <pc:sldMk cId="1290933608" sldId="292"/>
            <ac:picMk id="45" creationId="{D9134699-8DF3-EBED-89B1-CBA14FAA653F}"/>
          </ac:picMkLst>
        </pc:picChg>
        <pc:picChg chg="mod">
          <ac:chgData name="Shaull Almagor" userId="8645cb83-8b7b-49a9-bd65-d45410fc7dcc" providerId="ADAL" clId="{75499CC8-8138-4333-8FAF-4789BDA0A9B5}" dt="2024-06-11T08:06:17.357" v="3890" actId="1076"/>
          <ac:picMkLst>
            <pc:docMk/>
            <pc:sldMk cId="1290933608" sldId="292"/>
            <ac:picMk id="54" creationId="{708DA1AE-E013-4F1F-2F06-1F4F4EC6A22E}"/>
          </ac:picMkLst>
        </pc:picChg>
        <pc:inkChg chg="add del">
          <ac:chgData name="Shaull Almagor" userId="8645cb83-8b7b-49a9-bd65-d45410fc7dcc" providerId="ADAL" clId="{75499CC8-8138-4333-8FAF-4789BDA0A9B5}" dt="2024-06-11T08:09:41.557" v="3967" actId="478"/>
          <ac:inkMkLst>
            <pc:docMk/>
            <pc:sldMk cId="1290933608" sldId="292"/>
            <ac:inkMk id="16" creationId="{2A7B8F74-54EA-4193-51E7-EF97B2A1D876}"/>
          </ac:inkMkLst>
        </pc:inkChg>
        <pc:inkChg chg="add">
          <ac:chgData name="Shaull Almagor" userId="8645cb83-8b7b-49a9-bd65-d45410fc7dcc" providerId="ADAL" clId="{75499CC8-8138-4333-8FAF-4789BDA0A9B5}" dt="2024-06-11T08:08:38.375" v="3945" actId="9405"/>
          <ac:inkMkLst>
            <pc:docMk/>
            <pc:sldMk cId="1290933608" sldId="292"/>
            <ac:inkMk id="17" creationId="{42B13A37-06CB-B8C7-0A96-52CBBAA3850A}"/>
          </ac:inkMkLst>
        </pc:inkChg>
        <pc:inkChg chg="add del">
          <ac:chgData name="Shaull Almagor" userId="8645cb83-8b7b-49a9-bd65-d45410fc7dcc" providerId="ADAL" clId="{75499CC8-8138-4333-8FAF-4789BDA0A9B5}" dt="2024-06-11T08:08:43.512" v="3947" actId="9405"/>
          <ac:inkMkLst>
            <pc:docMk/>
            <pc:sldMk cId="1290933608" sldId="292"/>
            <ac:inkMk id="18" creationId="{6007851D-616B-C810-CBE1-A6C7EF6382EF}"/>
          </ac:inkMkLst>
        </pc:inkChg>
        <pc:inkChg chg="add del">
          <ac:chgData name="Shaull Almagor" userId="8645cb83-8b7b-49a9-bd65-d45410fc7dcc" providerId="ADAL" clId="{75499CC8-8138-4333-8FAF-4789BDA0A9B5}" dt="2024-06-11T08:08:51.008" v="3949" actId="9405"/>
          <ac:inkMkLst>
            <pc:docMk/>
            <pc:sldMk cId="1290933608" sldId="292"/>
            <ac:inkMk id="19" creationId="{F577FBDE-DD6A-C3E6-A560-B02709AEDAB1}"/>
          </ac:inkMkLst>
        </pc:inkChg>
        <pc:inkChg chg="add del">
          <ac:chgData name="Shaull Almagor" userId="8645cb83-8b7b-49a9-bd65-d45410fc7dcc" providerId="ADAL" clId="{75499CC8-8138-4333-8FAF-4789BDA0A9B5}" dt="2024-06-11T08:09:42.468" v="3968" actId="478"/>
          <ac:inkMkLst>
            <pc:docMk/>
            <pc:sldMk cId="1290933608" sldId="292"/>
            <ac:inkMk id="20" creationId="{35AC71E6-2F29-A64D-E854-E37614123426}"/>
          </ac:inkMkLst>
        </pc:inkChg>
        <pc:inkChg chg="add">
          <ac:chgData name="Shaull Almagor" userId="8645cb83-8b7b-49a9-bd65-d45410fc7dcc" providerId="ADAL" clId="{75499CC8-8138-4333-8FAF-4789BDA0A9B5}" dt="2024-06-11T08:09:50.330" v="3969" actId="9405"/>
          <ac:inkMkLst>
            <pc:docMk/>
            <pc:sldMk cId="1290933608" sldId="292"/>
            <ac:inkMk id="22" creationId="{382314E0-FB09-FD59-BF81-94E9BAAB4629}"/>
          </ac:inkMkLst>
        </pc:inkChg>
        <pc:inkChg chg="add">
          <ac:chgData name="Shaull Almagor" userId="8645cb83-8b7b-49a9-bd65-d45410fc7dcc" providerId="ADAL" clId="{75499CC8-8138-4333-8FAF-4789BDA0A9B5}" dt="2024-06-11T08:09:55.988" v="3970" actId="9405"/>
          <ac:inkMkLst>
            <pc:docMk/>
            <pc:sldMk cId="1290933608" sldId="292"/>
            <ac:inkMk id="23" creationId="{2190669A-CC26-21BC-A3DA-72B021FCAE52}"/>
          </ac:inkMkLst>
        </pc:inkChg>
        <pc:inkChg chg="add">
          <ac:chgData name="Shaull Almagor" userId="8645cb83-8b7b-49a9-bd65-d45410fc7dcc" providerId="ADAL" clId="{75499CC8-8138-4333-8FAF-4789BDA0A9B5}" dt="2024-06-11T08:11:46.407" v="4030" actId="9405"/>
          <ac:inkMkLst>
            <pc:docMk/>
            <pc:sldMk cId="1290933608" sldId="292"/>
            <ac:inkMk id="29" creationId="{A5CAECD2-14DA-4373-2C1A-4937D24A270D}"/>
          </ac:inkMkLst>
        </pc:inkChg>
        <pc:inkChg chg="add">
          <ac:chgData name="Shaull Almagor" userId="8645cb83-8b7b-49a9-bd65-d45410fc7dcc" providerId="ADAL" clId="{75499CC8-8138-4333-8FAF-4789BDA0A9B5}" dt="2024-06-11T08:11:49.645" v="4031" actId="9405"/>
          <ac:inkMkLst>
            <pc:docMk/>
            <pc:sldMk cId="1290933608" sldId="292"/>
            <ac:inkMk id="30" creationId="{81EAAF2B-565C-3A44-9C95-EEF484A67678}"/>
          </ac:inkMkLst>
        </pc:inkChg>
        <pc:inkChg chg="add">
          <ac:chgData name="Shaull Almagor" userId="8645cb83-8b7b-49a9-bd65-d45410fc7dcc" providerId="ADAL" clId="{75499CC8-8138-4333-8FAF-4789BDA0A9B5}" dt="2024-06-11T08:11:52.937" v="4032" actId="9405"/>
          <ac:inkMkLst>
            <pc:docMk/>
            <pc:sldMk cId="1290933608" sldId="292"/>
            <ac:inkMk id="31" creationId="{1F796514-0C12-8EC3-D1FF-0BEBDACA2F96}"/>
          </ac:inkMkLst>
        </pc:inkChg>
        <pc:inkChg chg="add">
          <ac:chgData name="Shaull Almagor" userId="8645cb83-8b7b-49a9-bd65-d45410fc7dcc" providerId="ADAL" clId="{75499CC8-8138-4333-8FAF-4789BDA0A9B5}" dt="2024-06-11T08:11:58.914" v="4033" actId="9405"/>
          <ac:inkMkLst>
            <pc:docMk/>
            <pc:sldMk cId="1290933608" sldId="292"/>
            <ac:inkMk id="35" creationId="{F5F66D3E-EF64-A3CD-AA00-ECAC26679DDC}"/>
          </ac:inkMkLst>
        </pc:inkChg>
      </pc:sldChg>
      <pc:sldChg chg="addSp delSp modSp mod">
        <pc:chgData name="Shaull Almagor" userId="8645cb83-8b7b-49a9-bd65-d45410fc7dcc" providerId="ADAL" clId="{75499CC8-8138-4333-8FAF-4789BDA0A9B5}" dt="2024-06-17T18:40:58.578" v="4245" actId="478"/>
        <pc:sldMkLst>
          <pc:docMk/>
          <pc:sldMk cId="4233827114" sldId="293"/>
        </pc:sldMkLst>
        <pc:spChg chg="add mod">
          <ac:chgData name="Shaull Almagor" userId="8645cb83-8b7b-49a9-bd65-d45410fc7dcc" providerId="ADAL" clId="{75499CC8-8138-4333-8FAF-4789BDA0A9B5}" dt="2024-06-11T07:37:24.835" v="3193" actId="20577"/>
          <ac:spMkLst>
            <pc:docMk/>
            <pc:sldMk cId="4233827114" sldId="293"/>
            <ac:spMk id="2" creationId="{534A8447-C24B-046E-E8B0-EFB18E5F5CB4}"/>
          </ac:spMkLst>
        </pc:spChg>
        <pc:spChg chg="add mod">
          <ac:chgData name="Shaull Almagor" userId="8645cb83-8b7b-49a9-bd65-d45410fc7dcc" providerId="ADAL" clId="{75499CC8-8138-4333-8FAF-4789BDA0A9B5}" dt="2024-06-11T07:39:10.418" v="3195" actId="13926"/>
          <ac:spMkLst>
            <pc:docMk/>
            <pc:sldMk cId="4233827114" sldId="293"/>
            <ac:spMk id="3" creationId="{0FA8E158-DEA6-6E37-25A9-5CA2B6717474}"/>
          </ac:spMkLst>
        </pc:spChg>
        <pc:spChg chg="add del mod ord">
          <ac:chgData name="Shaull Almagor" userId="8645cb83-8b7b-49a9-bd65-d45410fc7dcc" providerId="ADAL" clId="{75499CC8-8138-4333-8FAF-4789BDA0A9B5}" dt="2024-06-11T07:39:53.438" v="3202" actId="478"/>
          <ac:spMkLst>
            <pc:docMk/>
            <pc:sldMk cId="4233827114" sldId="293"/>
            <ac:spMk id="5" creationId="{F70DB0AB-B162-BCCF-E70E-79FDB18BD705}"/>
          </ac:spMkLst>
        </pc:spChg>
        <pc:spChg chg="add mod">
          <ac:chgData name="Shaull Almagor" userId="8645cb83-8b7b-49a9-bd65-d45410fc7dcc" providerId="ADAL" clId="{75499CC8-8138-4333-8FAF-4789BDA0A9B5}" dt="2024-06-11T07:47:52.408" v="3247" actId="1076"/>
          <ac:spMkLst>
            <pc:docMk/>
            <pc:sldMk cId="4233827114" sldId="293"/>
            <ac:spMk id="6" creationId="{F23F456B-6DCC-900C-5E37-002E207A0FE6}"/>
          </ac:spMkLst>
        </pc:spChg>
        <pc:spChg chg="add mod">
          <ac:chgData name="Shaull Almagor" userId="8645cb83-8b7b-49a9-bd65-d45410fc7dcc" providerId="ADAL" clId="{75499CC8-8138-4333-8FAF-4789BDA0A9B5}" dt="2024-06-11T07:47:55.084" v="3248" actId="20577"/>
          <ac:spMkLst>
            <pc:docMk/>
            <pc:sldMk cId="4233827114" sldId="293"/>
            <ac:spMk id="7" creationId="{F85720F1-47D0-EE64-7D0F-96FE78F892F6}"/>
          </ac:spMkLst>
        </pc:spChg>
        <pc:spChg chg="mod">
          <ac:chgData name="Shaull Almagor" userId="8645cb83-8b7b-49a9-bd65-d45410fc7dcc" providerId="ADAL" clId="{75499CC8-8138-4333-8FAF-4789BDA0A9B5}" dt="2024-06-11T07:40:07.731" v="3204" actId="1076"/>
          <ac:spMkLst>
            <pc:docMk/>
            <pc:sldMk cId="4233827114" sldId="293"/>
            <ac:spMk id="17" creationId="{3CBECA34-EBC5-750D-62E7-04385EA45850}"/>
          </ac:spMkLst>
        </pc:spChg>
        <pc:spChg chg="del mod">
          <ac:chgData name="Shaull Almagor" userId="8645cb83-8b7b-49a9-bd65-d45410fc7dcc" providerId="ADAL" clId="{75499CC8-8138-4333-8FAF-4789BDA0A9B5}" dt="2024-06-17T18:40:58.578" v="4245" actId="478"/>
          <ac:spMkLst>
            <pc:docMk/>
            <pc:sldMk cId="4233827114" sldId="293"/>
            <ac:spMk id="18" creationId="{19782F80-6272-32CD-B345-B21D0E271718}"/>
          </ac:spMkLst>
        </pc:spChg>
        <pc:spChg chg="mod">
          <ac:chgData name="Shaull Almagor" userId="8645cb83-8b7b-49a9-bd65-d45410fc7dcc" providerId="ADAL" clId="{75499CC8-8138-4333-8FAF-4789BDA0A9B5}" dt="2024-06-11T07:40:12.682" v="3205" actId="688"/>
          <ac:spMkLst>
            <pc:docMk/>
            <pc:sldMk cId="4233827114" sldId="293"/>
            <ac:spMk id="19" creationId="{25EE42AA-09BF-EE1F-90C0-5AB76ACB045A}"/>
          </ac:spMkLst>
        </pc:spChg>
        <pc:graphicFrameChg chg="add mod modGraphic">
          <ac:chgData name="Shaull Almagor" userId="8645cb83-8b7b-49a9-bd65-d45410fc7dcc" providerId="ADAL" clId="{75499CC8-8138-4333-8FAF-4789BDA0A9B5}" dt="2024-06-11T07:52:02.622" v="3434" actId="13238"/>
          <ac:graphicFrameMkLst>
            <pc:docMk/>
            <pc:sldMk cId="4233827114" sldId="293"/>
            <ac:graphicFrameMk id="8" creationId="{397A3F51-AFE0-C759-61BC-E30F7B261292}"/>
          </ac:graphicFrameMkLst>
        </pc:graphicFrameChg>
      </pc:sldChg>
      <pc:sldChg chg="addSp delSp modSp new mod">
        <pc:chgData name="Shaull Almagor" userId="8645cb83-8b7b-49a9-bd65-d45410fc7dcc" providerId="ADAL" clId="{75499CC8-8138-4333-8FAF-4789BDA0A9B5}" dt="2024-06-11T07:56:43.899" v="3466" actId="1076"/>
        <pc:sldMkLst>
          <pc:docMk/>
          <pc:sldMk cId="493622533" sldId="294"/>
        </pc:sldMkLst>
        <pc:spChg chg="del">
          <ac:chgData name="Shaull Almagor" userId="8645cb83-8b7b-49a9-bd65-d45410fc7dcc" providerId="ADAL" clId="{75499CC8-8138-4333-8FAF-4789BDA0A9B5}" dt="2024-06-11T07:54:40.138" v="3438" actId="478"/>
          <ac:spMkLst>
            <pc:docMk/>
            <pc:sldMk cId="493622533" sldId="294"/>
            <ac:spMk id="2" creationId="{4929ABEC-435B-044F-6764-2707C3252C60}"/>
          </ac:spMkLst>
        </pc:spChg>
        <pc:spChg chg="del">
          <ac:chgData name="Shaull Almagor" userId="8645cb83-8b7b-49a9-bd65-d45410fc7dcc" providerId="ADAL" clId="{75499CC8-8138-4333-8FAF-4789BDA0A9B5}" dt="2024-06-11T07:54:41.024" v="3439" actId="478"/>
          <ac:spMkLst>
            <pc:docMk/>
            <pc:sldMk cId="493622533" sldId="294"/>
            <ac:spMk id="3" creationId="{9D4D6A0B-DB7F-6A51-821A-DE5622F93D11}"/>
          </ac:spMkLst>
        </pc:spChg>
        <pc:spChg chg="add del mod">
          <ac:chgData name="Shaull Almagor" userId="8645cb83-8b7b-49a9-bd65-d45410fc7dcc" providerId="ADAL" clId="{75499CC8-8138-4333-8FAF-4789BDA0A9B5}" dt="2024-06-11T07:55:42.174" v="3448" actId="478"/>
          <ac:spMkLst>
            <pc:docMk/>
            <pc:sldMk cId="493622533" sldId="294"/>
            <ac:spMk id="8" creationId="{EBC7253E-8C8C-306C-4D23-B6D684D43980}"/>
          </ac:spMkLst>
        </pc:spChg>
        <pc:spChg chg="add del mod">
          <ac:chgData name="Shaull Almagor" userId="8645cb83-8b7b-49a9-bd65-d45410fc7dcc" providerId="ADAL" clId="{75499CC8-8138-4333-8FAF-4789BDA0A9B5}" dt="2024-06-11T07:56:24.548" v="3457" actId="478"/>
          <ac:spMkLst>
            <pc:docMk/>
            <pc:sldMk cId="493622533" sldId="294"/>
            <ac:spMk id="11" creationId="{3CCEE66E-F74E-91D2-306F-67A96922D569}"/>
          </ac:spMkLst>
        </pc:spChg>
        <pc:spChg chg="add del mod">
          <ac:chgData name="Shaull Almagor" userId="8645cb83-8b7b-49a9-bd65-d45410fc7dcc" providerId="ADAL" clId="{75499CC8-8138-4333-8FAF-4789BDA0A9B5}" dt="2024-06-11T07:56:26.940" v="3459" actId="478"/>
          <ac:spMkLst>
            <pc:docMk/>
            <pc:sldMk cId="493622533" sldId="294"/>
            <ac:spMk id="14" creationId="{E24F0F8F-871D-015C-3FE8-4CE793E71441}"/>
          </ac:spMkLst>
        </pc:spChg>
        <pc:picChg chg="add del mod">
          <ac:chgData name="Shaull Almagor" userId="8645cb83-8b7b-49a9-bd65-d45410fc7dcc" providerId="ADAL" clId="{75499CC8-8138-4333-8FAF-4789BDA0A9B5}" dt="2024-06-11T07:55:16.552" v="3442" actId="478"/>
          <ac:picMkLst>
            <pc:docMk/>
            <pc:sldMk cId="493622533" sldId="294"/>
            <ac:picMk id="5" creationId="{6B9EE552-21B0-6DA0-ABDC-A98FBE5631C7}"/>
          </ac:picMkLst>
        </pc:picChg>
        <pc:picChg chg="add mod">
          <ac:chgData name="Shaull Almagor" userId="8645cb83-8b7b-49a9-bd65-d45410fc7dcc" providerId="ADAL" clId="{75499CC8-8138-4333-8FAF-4789BDA0A9B5}" dt="2024-06-11T07:55:44.284" v="3449" actId="1076"/>
          <ac:picMkLst>
            <pc:docMk/>
            <pc:sldMk cId="493622533" sldId="294"/>
            <ac:picMk id="7" creationId="{CCA74FEC-9858-85BF-6A11-415840F3C696}"/>
          </ac:picMkLst>
        </pc:picChg>
        <pc:picChg chg="add del mod">
          <ac:chgData name="Shaull Almagor" userId="8645cb83-8b7b-49a9-bd65-d45410fc7dcc" providerId="ADAL" clId="{75499CC8-8138-4333-8FAF-4789BDA0A9B5}" dt="2024-06-11T07:56:31.435" v="3463" actId="478"/>
          <ac:picMkLst>
            <pc:docMk/>
            <pc:sldMk cId="493622533" sldId="294"/>
            <ac:picMk id="10" creationId="{F1982ED9-8023-15C2-FC97-EFDA9F7C01C8}"/>
          </ac:picMkLst>
        </pc:picChg>
        <pc:picChg chg="add mod">
          <ac:chgData name="Shaull Almagor" userId="8645cb83-8b7b-49a9-bd65-d45410fc7dcc" providerId="ADAL" clId="{75499CC8-8138-4333-8FAF-4789BDA0A9B5}" dt="2024-06-11T07:56:43.899" v="3466" actId="1076"/>
          <ac:picMkLst>
            <pc:docMk/>
            <pc:sldMk cId="493622533" sldId="294"/>
            <ac:picMk id="13" creationId="{45E0B00B-53C5-2DAA-17BA-2D19B5E199A7}"/>
          </ac:picMkLst>
        </pc:picChg>
      </pc:sldChg>
      <pc:sldChg chg="addSp delSp modSp new del mod">
        <pc:chgData name="Shaull Almagor" userId="8645cb83-8b7b-49a9-bd65-d45410fc7dcc" providerId="ADAL" clId="{75499CC8-8138-4333-8FAF-4789BDA0A9B5}" dt="2024-06-11T08:04:33.910" v="3872" actId="47"/>
        <pc:sldMkLst>
          <pc:docMk/>
          <pc:sldMk cId="3909387786" sldId="295"/>
        </pc:sldMkLst>
        <pc:spChg chg="del mod">
          <ac:chgData name="Shaull Almagor" userId="8645cb83-8b7b-49a9-bd65-d45410fc7dcc" providerId="ADAL" clId="{75499CC8-8138-4333-8FAF-4789BDA0A9B5}" dt="2024-06-11T08:03:50.761" v="3862" actId="478"/>
          <ac:spMkLst>
            <pc:docMk/>
            <pc:sldMk cId="3909387786" sldId="295"/>
            <ac:spMk id="2" creationId="{0ED39D83-3DDD-3DFF-F134-78F373362E31}"/>
          </ac:spMkLst>
        </pc:spChg>
        <pc:spChg chg="del">
          <ac:chgData name="Shaull Almagor" userId="8645cb83-8b7b-49a9-bd65-d45410fc7dcc" providerId="ADAL" clId="{75499CC8-8138-4333-8FAF-4789BDA0A9B5}" dt="2024-06-11T08:03:56.757" v="3863" actId="478"/>
          <ac:spMkLst>
            <pc:docMk/>
            <pc:sldMk cId="3909387786" sldId="295"/>
            <ac:spMk id="3" creationId="{1FE5DEE6-80C1-2B3A-5341-DC98A7851C61}"/>
          </ac:spMkLst>
        </pc:spChg>
        <pc:spChg chg="add del mod">
          <ac:chgData name="Shaull Almagor" userId="8645cb83-8b7b-49a9-bd65-d45410fc7dcc" providerId="ADAL" clId="{75499CC8-8138-4333-8FAF-4789BDA0A9B5}" dt="2024-06-11T08:03:56.757" v="3863" actId="478"/>
          <ac:spMkLst>
            <pc:docMk/>
            <pc:sldMk cId="3909387786" sldId="295"/>
            <ac:spMk id="5" creationId="{7A827EB5-AE8F-DE1D-718A-20E740AA1773}"/>
          </ac:spMkLst>
        </pc:spChg>
        <pc:spChg chg="add mod">
          <ac:chgData name="Shaull Almagor" userId="8645cb83-8b7b-49a9-bd65-d45410fc7dcc" providerId="ADAL" clId="{75499CC8-8138-4333-8FAF-4789BDA0A9B5}" dt="2024-06-11T08:04:01.271" v="3871" actId="20577"/>
          <ac:spMkLst>
            <pc:docMk/>
            <pc:sldMk cId="3909387786" sldId="295"/>
            <ac:spMk id="6" creationId="{BE255C6B-D0A8-FE08-4B9D-F4709EF7696A}"/>
          </ac:spMkLst>
        </pc:spChg>
      </pc:sldChg>
    </pc:docChg>
  </pc:docChgLst>
  <pc:docChgLst>
    <pc:chgData name="Shaull Almagor" userId="8645cb83-8b7b-49a9-bd65-d45410fc7dcc" providerId="ADAL" clId="{8E7000A5-0AF4-46AA-B978-F81FDF6BDE42}"/>
    <pc:docChg chg="undo custSel addSld delSld modSld">
      <pc:chgData name="Shaull Almagor" userId="8645cb83-8b7b-49a9-bd65-d45410fc7dcc" providerId="ADAL" clId="{8E7000A5-0AF4-46AA-B978-F81FDF6BDE42}" dt="2024-06-19T10:35:01.668" v="1692" actId="1076"/>
      <pc:docMkLst>
        <pc:docMk/>
      </pc:docMkLst>
      <pc:sldChg chg="modSp mod">
        <pc:chgData name="Shaull Almagor" userId="8645cb83-8b7b-49a9-bd65-d45410fc7dcc" providerId="ADAL" clId="{8E7000A5-0AF4-46AA-B978-F81FDF6BDE42}" dt="2024-06-19T10:35:01.668" v="1692" actId="1076"/>
        <pc:sldMkLst>
          <pc:docMk/>
          <pc:sldMk cId="1654533812" sldId="256"/>
        </pc:sldMkLst>
        <pc:spChg chg="mod">
          <ac:chgData name="Shaull Almagor" userId="8645cb83-8b7b-49a9-bd65-d45410fc7dcc" providerId="ADAL" clId="{8E7000A5-0AF4-46AA-B978-F81FDF6BDE42}" dt="2024-06-19T10:35:01.668" v="1692" actId="1076"/>
          <ac:spMkLst>
            <pc:docMk/>
            <pc:sldMk cId="1654533812" sldId="256"/>
            <ac:spMk id="4" creationId="{1608807F-C4F8-8086-FD6D-2456C06590EB}"/>
          </ac:spMkLst>
        </pc:spChg>
      </pc:sldChg>
      <pc:sldChg chg="addSp modSp mod">
        <pc:chgData name="Shaull Almagor" userId="8645cb83-8b7b-49a9-bd65-d45410fc7dcc" providerId="ADAL" clId="{8E7000A5-0AF4-46AA-B978-F81FDF6BDE42}" dt="2024-05-27T15:04:08.210" v="628" actId="2166"/>
        <pc:sldMkLst>
          <pc:docMk/>
          <pc:sldMk cId="3545230526" sldId="258"/>
        </pc:sldMkLst>
        <pc:spChg chg="add mod">
          <ac:chgData name="Shaull Almagor" userId="8645cb83-8b7b-49a9-bd65-d45410fc7dcc" providerId="ADAL" clId="{8E7000A5-0AF4-46AA-B978-F81FDF6BDE42}" dt="2024-05-27T14:57:35.865" v="575" actId="20577"/>
          <ac:spMkLst>
            <pc:docMk/>
            <pc:sldMk cId="3545230526" sldId="258"/>
            <ac:spMk id="3" creationId="{6767FAB5-3481-9FD6-656C-07229E48578B}"/>
          </ac:spMkLst>
        </pc:spChg>
        <pc:spChg chg="mod">
          <ac:chgData name="Shaull Almagor" userId="8645cb83-8b7b-49a9-bd65-d45410fc7dcc" providerId="ADAL" clId="{8E7000A5-0AF4-46AA-B978-F81FDF6BDE42}" dt="2024-05-27T14:49:35.917" v="506" actId="1076"/>
          <ac:spMkLst>
            <pc:docMk/>
            <pc:sldMk cId="3545230526" sldId="258"/>
            <ac:spMk id="4" creationId="{E76C66BC-18D5-ABAE-DD79-2E038BE10998}"/>
          </ac:spMkLst>
        </pc:spChg>
        <pc:spChg chg="add mod">
          <ac:chgData name="Shaull Almagor" userId="8645cb83-8b7b-49a9-bd65-d45410fc7dcc" providerId="ADAL" clId="{8E7000A5-0AF4-46AA-B978-F81FDF6BDE42}" dt="2024-05-27T14:58:00.720" v="585" actId="20577"/>
          <ac:spMkLst>
            <pc:docMk/>
            <pc:sldMk cId="3545230526" sldId="258"/>
            <ac:spMk id="5" creationId="{FABB7D52-30E1-D72A-B5BB-BEDAE01D5860}"/>
          </ac:spMkLst>
        </pc:spChg>
        <pc:spChg chg="add mod">
          <ac:chgData name="Shaull Almagor" userId="8645cb83-8b7b-49a9-bd65-d45410fc7dcc" providerId="ADAL" clId="{8E7000A5-0AF4-46AA-B978-F81FDF6BDE42}" dt="2024-05-27T14:51:51.275" v="520" actId="1076"/>
          <ac:spMkLst>
            <pc:docMk/>
            <pc:sldMk cId="3545230526" sldId="258"/>
            <ac:spMk id="6" creationId="{304425AD-9AAA-AC70-A6E7-DE04D6C9FFBA}"/>
          </ac:spMkLst>
        </pc:spChg>
        <pc:spChg chg="add mod">
          <ac:chgData name="Shaull Almagor" userId="8645cb83-8b7b-49a9-bd65-d45410fc7dcc" providerId="ADAL" clId="{8E7000A5-0AF4-46AA-B978-F81FDF6BDE42}" dt="2024-05-27T14:58:25.051" v="597" actId="20577"/>
          <ac:spMkLst>
            <pc:docMk/>
            <pc:sldMk cId="3545230526" sldId="258"/>
            <ac:spMk id="7" creationId="{E635C8FC-6CD4-EA4D-5F23-D03AC7FA5125}"/>
          </ac:spMkLst>
        </pc:spChg>
        <pc:spChg chg="add mod">
          <ac:chgData name="Shaull Almagor" userId="8645cb83-8b7b-49a9-bd65-d45410fc7dcc" providerId="ADAL" clId="{8E7000A5-0AF4-46AA-B978-F81FDF6BDE42}" dt="2024-05-27T14:58:09.643" v="586"/>
          <ac:spMkLst>
            <pc:docMk/>
            <pc:sldMk cId="3545230526" sldId="258"/>
            <ac:spMk id="25" creationId="{B767638F-E382-37F2-12EC-CE3CF44F1F75}"/>
          </ac:spMkLst>
        </pc:spChg>
        <pc:spChg chg="add mod">
          <ac:chgData name="Shaull Almagor" userId="8645cb83-8b7b-49a9-bd65-d45410fc7dcc" providerId="ADAL" clId="{8E7000A5-0AF4-46AA-B978-F81FDF6BDE42}" dt="2024-05-27T14:58:13.553" v="587"/>
          <ac:spMkLst>
            <pc:docMk/>
            <pc:sldMk cId="3545230526" sldId="258"/>
            <ac:spMk id="26" creationId="{8A0E2CAF-FFFD-FE99-E3F7-A5B833E1EED8}"/>
          </ac:spMkLst>
        </pc:spChg>
        <pc:graphicFrameChg chg="add mod modGraphic">
          <ac:chgData name="Shaull Almagor" userId="8645cb83-8b7b-49a9-bd65-d45410fc7dcc" providerId="ADAL" clId="{8E7000A5-0AF4-46AA-B978-F81FDF6BDE42}" dt="2024-05-27T15:04:08.210" v="628" actId="2166"/>
          <ac:graphicFrameMkLst>
            <pc:docMk/>
            <pc:sldMk cId="3545230526" sldId="258"/>
            <ac:graphicFrameMk id="27" creationId="{E5FF859F-C570-155D-3E05-3F264AA89DC0}"/>
          </ac:graphicFrameMkLst>
        </pc:graphicFrameChg>
        <pc:cxnChg chg="add mod">
          <ac:chgData name="Shaull Almagor" userId="8645cb83-8b7b-49a9-bd65-d45410fc7dcc" providerId="ADAL" clId="{8E7000A5-0AF4-46AA-B978-F81FDF6BDE42}" dt="2024-05-27T14:52:41.214" v="534" actId="208"/>
          <ac:cxnSpMkLst>
            <pc:docMk/>
            <pc:sldMk cId="3545230526" sldId="258"/>
            <ac:cxnSpMk id="9" creationId="{5D80B69A-B8F3-7CFF-860E-6E50671F862A}"/>
          </ac:cxnSpMkLst>
        </pc:cxnChg>
        <pc:cxnChg chg="add mod">
          <ac:chgData name="Shaull Almagor" userId="8645cb83-8b7b-49a9-bd65-d45410fc7dcc" providerId="ADAL" clId="{8E7000A5-0AF4-46AA-B978-F81FDF6BDE42}" dt="2024-05-27T14:54:08.047" v="539" actId="14100"/>
          <ac:cxnSpMkLst>
            <pc:docMk/>
            <pc:sldMk cId="3545230526" sldId="258"/>
            <ac:cxnSpMk id="12" creationId="{FC93B930-1471-62F6-5A32-7487C7E7F7AD}"/>
          </ac:cxnSpMkLst>
        </pc:cxnChg>
        <pc:cxnChg chg="add mod">
          <ac:chgData name="Shaull Almagor" userId="8645cb83-8b7b-49a9-bd65-d45410fc7dcc" providerId="ADAL" clId="{8E7000A5-0AF4-46AA-B978-F81FDF6BDE42}" dt="2024-05-27T14:54:38.508" v="542" actId="14100"/>
          <ac:cxnSpMkLst>
            <pc:docMk/>
            <pc:sldMk cId="3545230526" sldId="258"/>
            <ac:cxnSpMk id="15" creationId="{AB5E3571-D138-5623-53B0-02F9046A5F86}"/>
          </ac:cxnSpMkLst>
        </pc:cxnChg>
        <pc:cxnChg chg="add">
          <ac:chgData name="Shaull Almagor" userId="8645cb83-8b7b-49a9-bd65-d45410fc7dcc" providerId="ADAL" clId="{8E7000A5-0AF4-46AA-B978-F81FDF6BDE42}" dt="2024-05-27T14:54:54.166" v="543" actId="11529"/>
          <ac:cxnSpMkLst>
            <pc:docMk/>
            <pc:sldMk cId="3545230526" sldId="258"/>
            <ac:cxnSpMk id="19" creationId="{356505E2-D9CB-BC35-CDCD-762056A63A90}"/>
          </ac:cxnSpMkLst>
        </pc:cxnChg>
        <pc:cxnChg chg="add mod">
          <ac:chgData name="Shaull Almagor" userId="8645cb83-8b7b-49a9-bd65-d45410fc7dcc" providerId="ADAL" clId="{8E7000A5-0AF4-46AA-B978-F81FDF6BDE42}" dt="2024-05-27T14:56:43.861" v="547" actId="14100"/>
          <ac:cxnSpMkLst>
            <pc:docMk/>
            <pc:sldMk cId="3545230526" sldId="258"/>
            <ac:cxnSpMk id="21" creationId="{97074A91-DBB9-9E34-62C0-D5E3972BF8F6}"/>
          </ac:cxnSpMkLst>
        </pc:cxnChg>
      </pc:sldChg>
      <pc:sldChg chg="modSp add mod">
        <pc:chgData name="Shaull Almagor" userId="8645cb83-8b7b-49a9-bd65-d45410fc7dcc" providerId="ADAL" clId="{8E7000A5-0AF4-46AA-B978-F81FDF6BDE42}" dt="2024-05-27T14:41:46.979" v="91" actId="20577"/>
        <pc:sldMkLst>
          <pc:docMk/>
          <pc:sldMk cId="3747503849" sldId="267"/>
        </pc:sldMkLst>
        <pc:spChg chg="mod">
          <ac:chgData name="Shaull Almagor" userId="8645cb83-8b7b-49a9-bd65-d45410fc7dcc" providerId="ADAL" clId="{8E7000A5-0AF4-46AA-B978-F81FDF6BDE42}" dt="2024-05-27T14:39:09.888" v="8" actId="20577"/>
          <ac:spMkLst>
            <pc:docMk/>
            <pc:sldMk cId="3747503849" sldId="267"/>
            <ac:spMk id="2" creationId="{4D7539AE-CAF3-7744-D48A-8E75A05C61DF}"/>
          </ac:spMkLst>
        </pc:spChg>
        <pc:spChg chg="mod">
          <ac:chgData name="Shaull Almagor" userId="8645cb83-8b7b-49a9-bd65-d45410fc7dcc" providerId="ADAL" clId="{8E7000A5-0AF4-46AA-B978-F81FDF6BDE42}" dt="2024-05-27T14:41:46.979" v="91" actId="20577"/>
          <ac:spMkLst>
            <pc:docMk/>
            <pc:sldMk cId="3747503849" sldId="267"/>
            <ac:spMk id="3" creationId="{F5E82302-2768-BA76-AA0A-A1C1E00DFB87}"/>
          </ac:spMkLst>
        </pc:spChg>
      </pc:sldChg>
      <pc:sldChg chg="delSp new mod">
        <pc:chgData name="Shaull Almagor" userId="8645cb83-8b7b-49a9-bd65-d45410fc7dcc" providerId="ADAL" clId="{8E7000A5-0AF4-46AA-B978-F81FDF6BDE42}" dt="2024-05-27T14:38:45.002" v="2" actId="478"/>
        <pc:sldMkLst>
          <pc:docMk/>
          <pc:sldMk cId="1247309647" sldId="268"/>
        </pc:sldMkLst>
        <pc:spChg chg="del">
          <ac:chgData name="Shaull Almagor" userId="8645cb83-8b7b-49a9-bd65-d45410fc7dcc" providerId="ADAL" clId="{8E7000A5-0AF4-46AA-B978-F81FDF6BDE42}" dt="2024-05-27T14:38:45.002" v="2" actId="478"/>
          <ac:spMkLst>
            <pc:docMk/>
            <pc:sldMk cId="1247309647" sldId="268"/>
            <ac:spMk id="2" creationId="{C392627F-CE9A-2912-03D8-72465FA29911}"/>
          </ac:spMkLst>
        </pc:spChg>
        <pc:spChg chg="del">
          <ac:chgData name="Shaull Almagor" userId="8645cb83-8b7b-49a9-bd65-d45410fc7dcc" providerId="ADAL" clId="{8E7000A5-0AF4-46AA-B978-F81FDF6BDE42}" dt="2024-05-27T14:38:45.002" v="2" actId="478"/>
          <ac:spMkLst>
            <pc:docMk/>
            <pc:sldMk cId="1247309647" sldId="268"/>
            <ac:spMk id="3" creationId="{39A8BC6A-391D-2C3F-8FCE-525EEA484B31}"/>
          </ac:spMkLst>
        </pc:spChg>
      </pc:sldChg>
      <pc:sldChg chg="modSp add mod">
        <pc:chgData name="Shaull Almagor" userId="8645cb83-8b7b-49a9-bd65-d45410fc7dcc" providerId="ADAL" clId="{8E7000A5-0AF4-46AA-B978-F81FDF6BDE42}" dt="2024-05-27T14:43:17.749" v="203" actId="20577"/>
        <pc:sldMkLst>
          <pc:docMk/>
          <pc:sldMk cId="2826152612" sldId="269"/>
        </pc:sldMkLst>
        <pc:spChg chg="mod">
          <ac:chgData name="Shaull Almagor" userId="8645cb83-8b7b-49a9-bd65-d45410fc7dcc" providerId="ADAL" clId="{8E7000A5-0AF4-46AA-B978-F81FDF6BDE42}" dt="2024-05-27T14:42:16.932" v="99" actId="20577"/>
          <ac:spMkLst>
            <pc:docMk/>
            <pc:sldMk cId="2826152612" sldId="269"/>
            <ac:spMk id="2" creationId="{4D7539AE-CAF3-7744-D48A-8E75A05C61DF}"/>
          </ac:spMkLst>
        </pc:spChg>
        <pc:spChg chg="mod">
          <ac:chgData name="Shaull Almagor" userId="8645cb83-8b7b-49a9-bd65-d45410fc7dcc" providerId="ADAL" clId="{8E7000A5-0AF4-46AA-B978-F81FDF6BDE42}" dt="2024-05-27T14:43:17.749" v="203" actId="20577"/>
          <ac:spMkLst>
            <pc:docMk/>
            <pc:sldMk cId="2826152612" sldId="269"/>
            <ac:spMk id="3" creationId="{F5E82302-2768-BA76-AA0A-A1C1E00DFB87}"/>
          </ac:spMkLst>
        </pc:spChg>
      </pc:sldChg>
      <pc:sldChg chg="add">
        <pc:chgData name="Shaull Almagor" userId="8645cb83-8b7b-49a9-bd65-d45410fc7dcc" providerId="ADAL" clId="{8E7000A5-0AF4-46AA-B978-F81FDF6BDE42}" dt="2024-05-27T14:42:11.255" v="93"/>
        <pc:sldMkLst>
          <pc:docMk/>
          <pc:sldMk cId="3571052012" sldId="270"/>
        </pc:sldMkLst>
      </pc:sldChg>
      <pc:sldChg chg="new del">
        <pc:chgData name="Shaull Almagor" userId="8645cb83-8b7b-49a9-bd65-d45410fc7dcc" providerId="ADAL" clId="{8E7000A5-0AF4-46AA-B978-F81FDF6BDE42}" dt="2024-05-27T14:43:28.435" v="205" actId="47"/>
        <pc:sldMkLst>
          <pc:docMk/>
          <pc:sldMk cId="1034781939" sldId="271"/>
        </pc:sldMkLst>
      </pc:sldChg>
      <pc:sldChg chg="modSp add mod">
        <pc:chgData name="Shaull Almagor" userId="8645cb83-8b7b-49a9-bd65-d45410fc7dcc" providerId="ADAL" clId="{8E7000A5-0AF4-46AA-B978-F81FDF6BDE42}" dt="2024-05-27T14:46:45.265" v="396" actId="20577"/>
        <pc:sldMkLst>
          <pc:docMk/>
          <pc:sldMk cId="3016571515" sldId="271"/>
        </pc:sldMkLst>
        <pc:spChg chg="mod">
          <ac:chgData name="Shaull Almagor" userId="8645cb83-8b7b-49a9-bd65-d45410fc7dcc" providerId="ADAL" clId="{8E7000A5-0AF4-46AA-B978-F81FDF6BDE42}" dt="2024-05-27T14:43:47.360" v="256" actId="20577"/>
          <ac:spMkLst>
            <pc:docMk/>
            <pc:sldMk cId="3016571515" sldId="271"/>
            <ac:spMk id="2" creationId="{4D7539AE-CAF3-7744-D48A-8E75A05C61DF}"/>
          </ac:spMkLst>
        </pc:spChg>
        <pc:spChg chg="mod">
          <ac:chgData name="Shaull Almagor" userId="8645cb83-8b7b-49a9-bd65-d45410fc7dcc" providerId="ADAL" clId="{8E7000A5-0AF4-46AA-B978-F81FDF6BDE42}" dt="2024-05-27T14:46:45.265" v="396" actId="20577"/>
          <ac:spMkLst>
            <pc:docMk/>
            <pc:sldMk cId="3016571515" sldId="271"/>
            <ac:spMk id="3" creationId="{F5E82302-2768-BA76-AA0A-A1C1E00DFB87}"/>
          </ac:spMkLst>
        </pc:spChg>
      </pc:sldChg>
      <pc:sldChg chg="new del">
        <pc:chgData name="Shaull Almagor" userId="8645cb83-8b7b-49a9-bd65-d45410fc7dcc" providerId="ADAL" clId="{8E7000A5-0AF4-46AA-B978-F81FDF6BDE42}" dt="2024-05-27T14:47:22.524" v="398" actId="47"/>
        <pc:sldMkLst>
          <pc:docMk/>
          <pc:sldMk cId="740979181" sldId="272"/>
        </pc:sldMkLst>
      </pc:sldChg>
      <pc:sldChg chg="modSp add mod">
        <pc:chgData name="Shaull Almagor" userId="8645cb83-8b7b-49a9-bd65-d45410fc7dcc" providerId="ADAL" clId="{8E7000A5-0AF4-46AA-B978-F81FDF6BDE42}" dt="2024-05-27T14:47:54.272" v="505" actId="20577"/>
        <pc:sldMkLst>
          <pc:docMk/>
          <pc:sldMk cId="2660277584" sldId="272"/>
        </pc:sldMkLst>
        <pc:spChg chg="mod">
          <ac:chgData name="Shaull Almagor" userId="8645cb83-8b7b-49a9-bd65-d45410fc7dcc" providerId="ADAL" clId="{8E7000A5-0AF4-46AA-B978-F81FDF6BDE42}" dt="2024-05-27T14:47:40.899" v="479" actId="20577"/>
          <ac:spMkLst>
            <pc:docMk/>
            <pc:sldMk cId="2660277584" sldId="272"/>
            <ac:spMk id="2" creationId="{4D7539AE-CAF3-7744-D48A-8E75A05C61DF}"/>
          </ac:spMkLst>
        </pc:spChg>
        <pc:spChg chg="mod">
          <ac:chgData name="Shaull Almagor" userId="8645cb83-8b7b-49a9-bd65-d45410fc7dcc" providerId="ADAL" clId="{8E7000A5-0AF4-46AA-B978-F81FDF6BDE42}" dt="2024-05-27T14:47:54.272" v="505" actId="20577"/>
          <ac:spMkLst>
            <pc:docMk/>
            <pc:sldMk cId="2660277584" sldId="272"/>
            <ac:spMk id="3" creationId="{F5E82302-2768-BA76-AA0A-A1C1E00DFB87}"/>
          </ac:spMkLst>
        </pc:spChg>
      </pc:sldChg>
      <pc:sldChg chg="addSp delSp modSp mod delAnim modAnim">
        <pc:chgData name="Shaull Almagor" userId="8645cb83-8b7b-49a9-bd65-d45410fc7dcc" providerId="ADAL" clId="{8E7000A5-0AF4-46AA-B978-F81FDF6BDE42}" dt="2024-05-29T14:25:16.102" v="650" actId="478"/>
        <pc:sldMkLst>
          <pc:docMk/>
          <pc:sldMk cId="1422339704" sldId="274"/>
        </pc:sldMkLst>
        <pc:spChg chg="add del mod">
          <ac:chgData name="Shaull Almagor" userId="8645cb83-8b7b-49a9-bd65-d45410fc7dcc" providerId="ADAL" clId="{8E7000A5-0AF4-46AA-B978-F81FDF6BDE42}" dt="2024-05-29T14:25:16.102" v="650" actId="478"/>
          <ac:spMkLst>
            <pc:docMk/>
            <pc:sldMk cId="1422339704" sldId="274"/>
            <ac:spMk id="29" creationId="{B05A6B05-326A-A437-FD07-B3D6E6C275F8}"/>
          </ac:spMkLst>
        </pc:spChg>
      </pc:sldChg>
      <pc:sldChg chg="addSp delSp modSp add mod modAnim">
        <pc:chgData name="Shaull Almagor" userId="8645cb83-8b7b-49a9-bd65-d45410fc7dcc" providerId="ADAL" clId="{8E7000A5-0AF4-46AA-B978-F81FDF6BDE42}" dt="2024-05-29T14:43:42.997" v="1057" actId="478"/>
        <pc:sldMkLst>
          <pc:docMk/>
          <pc:sldMk cId="3512385637" sldId="275"/>
        </pc:sldMkLst>
        <pc:spChg chg="mod">
          <ac:chgData name="Shaull Almagor" userId="8645cb83-8b7b-49a9-bd65-d45410fc7dcc" providerId="ADAL" clId="{8E7000A5-0AF4-46AA-B978-F81FDF6BDE42}" dt="2024-05-29T14:41:21.344" v="997" actId="21"/>
          <ac:spMkLst>
            <pc:docMk/>
            <pc:sldMk cId="3512385637" sldId="275"/>
            <ac:spMk id="3" creationId="{68405D63-47FC-63EF-5AB9-757E03A6AF57}"/>
          </ac:spMkLst>
        </pc:spChg>
        <pc:spChg chg="del">
          <ac:chgData name="Shaull Almagor" userId="8645cb83-8b7b-49a9-bd65-d45410fc7dcc" providerId="ADAL" clId="{8E7000A5-0AF4-46AA-B978-F81FDF6BDE42}" dt="2024-05-29T14:43:42.997" v="1057" actId="478"/>
          <ac:spMkLst>
            <pc:docMk/>
            <pc:sldMk cId="3512385637" sldId="275"/>
            <ac:spMk id="4" creationId="{E76C66BC-18D5-ABAE-DD79-2E038BE10998}"/>
          </ac:spMkLst>
        </pc:spChg>
        <pc:spChg chg="del">
          <ac:chgData name="Shaull Almagor" userId="8645cb83-8b7b-49a9-bd65-d45410fc7dcc" providerId="ADAL" clId="{8E7000A5-0AF4-46AA-B978-F81FDF6BDE42}" dt="2024-05-29T14:25:39.168" v="654" actId="478"/>
          <ac:spMkLst>
            <pc:docMk/>
            <pc:sldMk cId="3512385637" sldId="275"/>
            <ac:spMk id="5" creationId="{B0A49FB3-2E4A-A90F-C864-76847E2A7445}"/>
          </ac:spMkLst>
        </pc:spChg>
        <pc:spChg chg="del">
          <ac:chgData name="Shaull Almagor" userId="8645cb83-8b7b-49a9-bd65-d45410fc7dcc" providerId="ADAL" clId="{8E7000A5-0AF4-46AA-B978-F81FDF6BDE42}" dt="2024-05-29T14:25:07.505" v="647" actId="478"/>
          <ac:spMkLst>
            <pc:docMk/>
            <pc:sldMk cId="3512385637" sldId="275"/>
            <ac:spMk id="21" creationId="{F9924616-DF1D-D889-1D50-F610416ABE77}"/>
          </ac:spMkLst>
        </pc:spChg>
        <pc:spChg chg="del">
          <ac:chgData name="Shaull Almagor" userId="8645cb83-8b7b-49a9-bd65-d45410fc7dcc" providerId="ADAL" clId="{8E7000A5-0AF4-46AA-B978-F81FDF6BDE42}" dt="2024-05-29T14:25:09.172" v="648" actId="478"/>
          <ac:spMkLst>
            <pc:docMk/>
            <pc:sldMk cId="3512385637" sldId="275"/>
            <ac:spMk id="23" creationId="{F2F8133D-5E4E-5AA3-84D7-0B6DBB144323}"/>
          </ac:spMkLst>
        </pc:spChg>
        <pc:spChg chg="del">
          <ac:chgData name="Shaull Almagor" userId="8645cb83-8b7b-49a9-bd65-d45410fc7dcc" providerId="ADAL" clId="{8E7000A5-0AF4-46AA-B978-F81FDF6BDE42}" dt="2024-05-29T14:25:12.219" v="649" actId="478"/>
          <ac:spMkLst>
            <pc:docMk/>
            <pc:sldMk cId="3512385637" sldId="275"/>
            <ac:spMk id="24" creationId="{0C54420F-09CE-82BD-08CD-2D844A154004}"/>
          </ac:spMkLst>
        </pc:spChg>
        <pc:spChg chg="del">
          <ac:chgData name="Shaull Almagor" userId="8645cb83-8b7b-49a9-bd65-d45410fc7dcc" providerId="ADAL" clId="{8E7000A5-0AF4-46AA-B978-F81FDF6BDE42}" dt="2024-05-29T14:25:12.219" v="649" actId="478"/>
          <ac:spMkLst>
            <pc:docMk/>
            <pc:sldMk cId="3512385637" sldId="275"/>
            <ac:spMk id="26" creationId="{B13BD82B-9D7A-18E5-44DD-86DE399E348D}"/>
          </ac:spMkLst>
        </pc:spChg>
        <pc:spChg chg="del">
          <ac:chgData name="Shaull Almagor" userId="8645cb83-8b7b-49a9-bd65-d45410fc7dcc" providerId="ADAL" clId="{8E7000A5-0AF4-46AA-B978-F81FDF6BDE42}" dt="2024-05-29T14:25:12.219" v="649" actId="478"/>
          <ac:spMkLst>
            <pc:docMk/>
            <pc:sldMk cId="3512385637" sldId="275"/>
            <ac:spMk id="27" creationId="{7A79D0BE-D244-7650-7811-C48E4811D628}"/>
          </ac:spMkLst>
        </pc:spChg>
        <pc:spChg chg="del">
          <ac:chgData name="Shaull Almagor" userId="8645cb83-8b7b-49a9-bd65-d45410fc7dcc" providerId="ADAL" clId="{8E7000A5-0AF4-46AA-B978-F81FDF6BDE42}" dt="2024-05-29T14:25:12.219" v="649" actId="478"/>
          <ac:spMkLst>
            <pc:docMk/>
            <pc:sldMk cId="3512385637" sldId="275"/>
            <ac:spMk id="28" creationId="{DD479796-5BE4-5E2C-9451-7381B10E8C26}"/>
          </ac:spMkLst>
        </pc:spChg>
        <pc:spChg chg="del mod">
          <ac:chgData name="Shaull Almagor" userId="8645cb83-8b7b-49a9-bd65-d45410fc7dcc" providerId="ADAL" clId="{8E7000A5-0AF4-46AA-B978-F81FDF6BDE42}" dt="2024-05-29T14:25:31.863" v="653" actId="478"/>
          <ac:spMkLst>
            <pc:docMk/>
            <pc:sldMk cId="3512385637" sldId="275"/>
            <ac:spMk id="29" creationId="{B05A6B05-326A-A437-FD07-B3D6E6C275F8}"/>
          </ac:spMkLst>
        </pc:spChg>
        <pc:spChg chg="add mod">
          <ac:chgData name="Shaull Almagor" userId="8645cb83-8b7b-49a9-bd65-d45410fc7dcc" providerId="ADAL" clId="{8E7000A5-0AF4-46AA-B978-F81FDF6BDE42}" dt="2024-05-29T14:38:47.818" v="981" actId="1035"/>
          <ac:spMkLst>
            <pc:docMk/>
            <pc:sldMk cId="3512385637" sldId="275"/>
            <ac:spMk id="30" creationId="{1C9D8C21-3E81-1446-EFF0-A9CDC8BF60AA}"/>
          </ac:spMkLst>
        </pc:spChg>
        <pc:spChg chg="add mod">
          <ac:chgData name="Shaull Almagor" userId="8645cb83-8b7b-49a9-bd65-d45410fc7dcc" providerId="ADAL" clId="{8E7000A5-0AF4-46AA-B978-F81FDF6BDE42}" dt="2024-05-29T14:38:47.818" v="981" actId="1035"/>
          <ac:spMkLst>
            <pc:docMk/>
            <pc:sldMk cId="3512385637" sldId="275"/>
            <ac:spMk id="33" creationId="{643524EB-BDFC-016D-F4DC-0CDCD6B1207B}"/>
          </ac:spMkLst>
        </pc:spChg>
        <pc:spChg chg="add mod">
          <ac:chgData name="Shaull Almagor" userId="8645cb83-8b7b-49a9-bd65-d45410fc7dcc" providerId="ADAL" clId="{8E7000A5-0AF4-46AA-B978-F81FDF6BDE42}" dt="2024-05-29T14:38:47.818" v="981" actId="1035"/>
          <ac:spMkLst>
            <pc:docMk/>
            <pc:sldMk cId="3512385637" sldId="275"/>
            <ac:spMk id="34" creationId="{0CFB4A43-6934-168C-E0B1-CEC79DA396A1}"/>
          </ac:spMkLst>
        </pc:spChg>
        <pc:spChg chg="add mod">
          <ac:chgData name="Shaull Almagor" userId="8645cb83-8b7b-49a9-bd65-d45410fc7dcc" providerId="ADAL" clId="{8E7000A5-0AF4-46AA-B978-F81FDF6BDE42}" dt="2024-05-29T14:38:26.493" v="963" actId="20577"/>
          <ac:spMkLst>
            <pc:docMk/>
            <pc:sldMk cId="3512385637" sldId="275"/>
            <ac:spMk id="36" creationId="{D31ABD36-4D33-4801-AAB7-B03E8E4B381C}"/>
          </ac:spMkLst>
        </pc:spChg>
        <pc:spChg chg="add mod">
          <ac:chgData name="Shaull Almagor" userId="8645cb83-8b7b-49a9-bd65-d45410fc7dcc" providerId="ADAL" clId="{8E7000A5-0AF4-46AA-B978-F81FDF6BDE42}" dt="2024-05-29T14:42:58.420" v="1056" actId="16959"/>
          <ac:spMkLst>
            <pc:docMk/>
            <pc:sldMk cId="3512385637" sldId="275"/>
            <ac:spMk id="38" creationId="{03306025-380E-6626-664E-8234DE25C8F7}"/>
          </ac:spMkLst>
        </pc:spChg>
        <pc:grpChg chg="mod">
          <ac:chgData name="Shaull Almagor" userId="8645cb83-8b7b-49a9-bd65-d45410fc7dcc" providerId="ADAL" clId="{8E7000A5-0AF4-46AA-B978-F81FDF6BDE42}" dt="2024-05-29T14:25:54.775" v="655" actId="1076"/>
          <ac:grpSpMkLst>
            <pc:docMk/>
            <pc:sldMk cId="3512385637" sldId="275"/>
            <ac:grpSpMk id="7" creationId="{E097F24A-4C9A-2C57-6F2A-AE060AFF50BF}"/>
          </ac:grpSpMkLst>
        </pc:grpChg>
        <pc:graphicFrameChg chg="mod">
          <ac:chgData name="Shaull Almagor" userId="8645cb83-8b7b-49a9-bd65-d45410fc7dcc" providerId="ADAL" clId="{8E7000A5-0AF4-46AA-B978-F81FDF6BDE42}" dt="2024-05-29T14:25:54.775" v="655" actId="1076"/>
          <ac:graphicFrameMkLst>
            <pc:docMk/>
            <pc:sldMk cId="3512385637" sldId="275"/>
            <ac:graphicFrameMk id="6" creationId="{0E873321-2BC6-540A-0BBC-B075E6961C24}"/>
          </ac:graphicFrameMkLst>
        </pc:graphicFrameChg>
        <pc:graphicFrameChg chg="add mod modGraphic">
          <ac:chgData name="Shaull Almagor" userId="8645cb83-8b7b-49a9-bd65-d45410fc7dcc" providerId="ADAL" clId="{8E7000A5-0AF4-46AA-B978-F81FDF6BDE42}" dt="2024-05-29T14:38:47.818" v="981" actId="1035"/>
          <ac:graphicFrameMkLst>
            <pc:docMk/>
            <pc:sldMk cId="3512385637" sldId="275"/>
            <ac:graphicFrameMk id="31" creationId="{02B410EA-E215-507A-2076-3CC74EE7086B}"/>
          </ac:graphicFrameMkLst>
        </pc:graphicFrameChg>
        <pc:graphicFrameChg chg="add mod modGraphic">
          <ac:chgData name="Shaull Almagor" userId="8645cb83-8b7b-49a9-bd65-d45410fc7dcc" providerId="ADAL" clId="{8E7000A5-0AF4-46AA-B978-F81FDF6BDE42}" dt="2024-05-29T14:32:35.116" v="740" actId="1038"/>
          <ac:graphicFrameMkLst>
            <pc:docMk/>
            <pc:sldMk cId="3512385637" sldId="275"/>
            <ac:graphicFrameMk id="32" creationId="{1BFD9978-6A21-4917-7E96-07A617A0E679}"/>
          </ac:graphicFrameMkLst>
        </pc:graphicFrameChg>
        <pc:picChg chg="del mod">
          <ac:chgData name="Shaull Almagor" userId="8645cb83-8b7b-49a9-bd65-d45410fc7dcc" providerId="ADAL" clId="{8E7000A5-0AF4-46AA-B978-F81FDF6BDE42}" dt="2024-05-29T14:32:57.634" v="742" actId="478"/>
          <ac:picMkLst>
            <pc:docMk/>
            <pc:sldMk cId="3512385637" sldId="275"/>
            <ac:picMk id="22" creationId="{BF805BA0-E58A-D753-2600-BB1A49711108}"/>
          </ac:picMkLst>
        </pc:picChg>
        <pc:picChg chg="mod">
          <ac:chgData name="Shaull Almagor" userId="8645cb83-8b7b-49a9-bd65-d45410fc7dcc" providerId="ADAL" clId="{8E7000A5-0AF4-46AA-B978-F81FDF6BDE42}" dt="2024-05-29T14:26:21.033" v="656" actId="1076"/>
          <ac:picMkLst>
            <pc:docMk/>
            <pc:sldMk cId="3512385637" sldId="275"/>
            <ac:picMk id="25" creationId="{BCB5B55E-8ED5-64D8-8E59-EECBFD99D013}"/>
          </ac:picMkLst>
        </pc:picChg>
      </pc:sldChg>
      <pc:sldChg chg="addSp delSp modSp add mod delAnim">
        <pc:chgData name="Shaull Almagor" userId="8645cb83-8b7b-49a9-bd65-d45410fc7dcc" providerId="ADAL" clId="{8E7000A5-0AF4-46AA-B978-F81FDF6BDE42}" dt="2024-05-29T15:00:22.909" v="1424" actId="1076"/>
        <pc:sldMkLst>
          <pc:docMk/>
          <pc:sldMk cId="473716667" sldId="276"/>
        </pc:sldMkLst>
        <pc:spChg chg="mod">
          <ac:chgData name="Shaull Almagor" userId="8645cb83-8b7b-49a9-bd65-d45410fc7dcc" providerId="ADAL" clId="{8E7000A5-0AF4-46AA-B978-F81FDF6BDE42}" dt="2024-05-29T14:44:48.166" v="1090" actId="20577"/>
          <ac:spMkLst>
            <pc:docMk/>
            <pc:sldMk cId="473716667" sldId="276"/>
            <ac:spMk id="2" creationId="{4D7539AE-CAF3-7744-D48A-8E75A05C61DF}"/>
          </ac:spMkLst>
        </pc:spChg>
        <pc:spChg chg="del">
          <ac:chgData name="Shaull Almagor" userId="8645cb83-8b7b-49a9-bd65-d45410fc7dcc" providerId="ADAL" clId="{8E7000A5-0AF4-46AA-B978-F81FDF6BDE42}" dt="2024-05-29T14:45:24.249" v="1096" actId="478"/>
          <ac:spMkLst>
            <pc:docMk/>
            <pc:sldMk cId="473716667" sldId="276"/>
            <ac:spMk id="3" creationId="{68405D63-47FC-63EF-5AB9-757E03A6AF57}"/>
          </ac:spMkLst>
        </pc:spChg>
        <pc:spChg chg="del">
          <ac:chgData name="Shaull Almagor" userId="8645cb83-8b7b-49a9-bd65-d45410fc7dcc" providerId="ADAL" clId="{8E7000A5-0AF4-46AA-B978-F81FDF6BDE42}" dt="2024-05-29T14:45:24.249" v="1096" actId="478"/>
          <ac:spMkLst>
            <pc:docMk/>
            <pc:sldMk cId="473716667" sldId="276"/>
            <ac:spMk id="4" creationId="{E76C66BC-18D5-ABAE-DD79-2E038BE10998}"/>
          </ac:spMkLst>
        </pc:spChg>
        <pc:spChg chg="mod">
          <ac:chgData name="Shaull Almagor" userId="8645cb83-8b7b-49a9-bd65-d45410fc7dcc" providerId="ADAL" clId="{8E7000A5-0AF4-46AA-B978-F81FDF6BDE42}" dt="2024-05-29T14:58:20.983" v="1406" actId="1076"/>
          <ac:spMkLst>
            <pc:docMk/>
            <pc:sldMk cId="473716667" sldId="276"/>
            <ac:spMk id="5" creationId="{B0A49FB3-2E4A-A90F-C864-76847E2A7445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1" creationId="{F9924616-DF1D-D889-1D50-F610416ABE77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3" creationId="{F2F8133D-5E4E-5AA3-84D7-0B6DBB144323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4" creationId="{0C54420F-09CE-82BD-08CD-2D844A154004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6" creationId="{B13BD82B-9D7A-18E5-44DD-86DE399E348D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7" creationId="{7A79D0BE-D244-7650-7811-C48E4811D628}"/>
          </ac:spMkLst>
        </pc:spChg>
        <pc:spChg chg="del">
          <ac:chgData name="Shaull Almagor" userId="8645cb83-8b7b-49a9-bd65-d45410fc7dcc" providerId="ADAL" clId="{8E7000A5-0AF4-46AA-B978-F81FDF6BDE42}" dt="2024-05-29T14:45:14.709" v="1095" actId="478"/>
          <ac:spMkLst>
            <pc:docMk/>
            <pc:sldMk cId="473716667" sldId="276"/>
            <ac:spMk id="28" creationId="{DD479796-5BE4-5E2C-9451-7381B10E8C26}"/>
          </ac:spMkLst>
        </pc:spChg>
        <pc:spChg chg="add mo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29" creationId="{85ED88ED-B0E7-8D9F-907D-50D6ED6B2C76}"/>
          </ac:spMkLst>
        </pc:spChg>
        <pc:spChg chg="add mo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30" creationId="{B361886E-0D66-78AC-33B9-9F7944898A5B}"/>
          </ac:spMkLst>
        </pc:spChg>
        <pc:spChg chg="add mo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31" creationId="{C988BFA3-DDD5-DC8B-41BC-3FEA58B195EE}"/>
          </ac:spMkLst>
        </pc:spChg>
        <pc:spChg chg="add mod or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32" creationId="{1F6EA62C-1762-EA3B-D765-2A6BE455A260}"/>
          </ac:spMkLst>
        </pc:spChg>
        <pc:spChg chg="add mod or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33" creationId="{61745E59-906A-F63C-1D4C-D67DC375F4D6}"/>
          </ac:spMkLst>
        </pc:spChg>
        <pc:spChg chg="add mod ord">
          <ac:chgData name="Shaull Almagor" userId="8645cb83-8b7b-49a9-bd65-d45410fc7dcc" providerId="ADAL" clId="{8E7000A5-0AF4-46AA-B978-F81FDF6BDE42}" dt="2024-05-29T15:00:22.909" v="1424" actId="1076"/>
          <ac:spMkLst>
            <pc:docMk/>
            <pc:sldMk cId="473716667" sldId="276"/>
            <ac:spMk id="34" creationId="{1E3D7940-1E1C-AE5F-9CF4-1F67C166B690}"/>
          </ac:spMkLst>
        </pc:spChg>
        <pc:grpChg chg="del">
          <ac:chgData name="Shaull Almagor" userId="8645cb83-8b7b-49a9-bd65-d45410fc7dcc" providerId="ADAL" clId="{8E7000A5-0AF4-46AA-B978-F81FDF6BDE42}" dt="2024-05-29T14:45:14.709" v="1095" actId="478"/>
          <ac:grpSpMkLst>
            <pc:docMk/>
            <pc:sldMk cId="473716667" sldId="276"/>
            <ac:grpSpMk id="7" creationId="{E097F24A-4C9A-2C57-6F2A-AE060AFF50BF}"/>
          </ac:grpSpMkLst>
        </pc:grpChg>
        <pc:graphicFrameChg chg="del">
          <ac:chgData name="Shaull Almagor" userId="8645cb83-8b7b-49a9-bd65-d45410fc7dcc" providerId="ADAL" clId="{8E7000A5-0AF4-46AA-B978-F81FDF6BDE42}" dt="2024-05-29T14:45:14.709" v="1095" actId="478"/>
          <ac:graphicFrameMkLst>
            <pc:docMk/>
            <pc:sldMk cId="473716667" sldId="276"/>
            <ac:graphicFrameMk id="6" creationId="{0E873321-2BC6-540A-0BBC-B075E6961C24}"/>
          </ac:graphicFrameMkLst>
        </pc:graphicFrameChg>
        <pc:picChg chg="del">
          <ac:chgData name="Shaull Almagor" userId="8645cb83-8b7b-49a9-bd65-d45410fc7dcc" providerId="ADAL" clId="{8E7000A5-0AF4-46AA-B978-F81FDF6BDE42}" dt="2024-05-29T14:45:14.709" v="1095" actId="478"/>
          <ac:picMkLst>
            <pc:docMk/>
            <pc:sldMk cId="473716667" sldId="276"/>
            <ac:picMk id="22" creationId="{BF805BA0-E58A-D753-2600-BB1A49711108}"/>
          </ac:picMkLst>
        </pc:picChg>
        <pc:picChg chg="del">
          <ac:chgData name="Shaull Almagor" userId="8645cb83-8b7b-49a9-bd65-d45410fc7dcc" providerId="ADAL" clId="{8E7000A5-0AF4-46AA-B978-F81FDF6BDE42}" dt="2024-05-29T14:45:14.709" v="1095" actId="478"/>
          <ac:picMkLst>
            <pc:docMk/>
            <pc:sldMk cId="473716667" sldId="276"/>
            <ac:picMk id="25" creationId="{BCB5B55E-8ED5-64D8-8E59-EECBFD99D013}"/>
          </ac:picMkLst>
        </pc:picChg>
        <pc:cxnChg chg="mod">
          <ac:chgData name="Shaull Almagor" userId="8645cb83-8b7b-49a9-bd65-d45410fc7dcc" providerId="ADAL" clId="{8E7000A5-0AF4-46AA-B978-F81FDF6BDE42}" dt="2024-05-29T14:45:14.709" v="1095" actId="478"/>
          <ac:cxnSpMkLst>
            <pc:docMk/>
            <pc:sldMk cId="473716667" sldId="276"/>
            <ac:cxnSpMk id="12" creationId="{60AC5236-74CD-2C46-14D8-31EF3ED09E78}"/>
          </ac:cxnSpMkLst>
        </pc:cxnChg>
        <pc:cxnChg chg="mod">
          <ac:chgData name="Shaull Almagor" userId="8645cb83-8b7b-49a9-bd65-d45410fc7dcc" providerId="ADAL" clId="{8E7000A5-0AF4-46AA-B978-F81FDF6BDE42}" dt="2024-05-29T14:45:14.709" v="1095" actId="478"/>
          <ac:cxnSpMkLst>
            <pc:docMk/>
            <pc:sldMk cId="473716667" sldId="276"/>
            <ac:cxnSpMk id="13" creationId="{5E7D05F9-EA29-2058-60C5-50A6B4533425}"/>
          </ac:cxnSpMkLst>
        </pc:cxnChg>
        <pc:cxnChg chg="mod">
          <ac:chgData name="Shaull Almagor" userId="8645cb83-8b7b-49a9-bd65-d45410fc7dcc" providerId="ADAL" clId="{8E7000A5-0AF4-46AA-B978-F81FDF6BDE42}" dt="2024-05-29T14:45:14.709" v="1095" actId="478"/>
          <ac:cxnSpMkLst>
            <pc:docMk/>
            <pc:sldMk cId="473716667" sldId="276"/>
            <ac:cxnSpMk id="14" creationId="{E1F0C2D8-7A1A-24C6-06E5-0B16C6D1C5EF}"/>
          </ac:cxnSpMkLst>
        </pc:cxnChg>
        <pc:cxnChg chg="mod">
          <ac:chgData name="Shaull Almagor" userId="8645cb83-8b7b-49a9-bd65-d45410fc7dcc" providerId="ADAL" clId="{8E7000A5-0AF4-46AA-B978-F81FDF6BDE42}" dt="2024-05-29T14:45:14.709" v="1095" actId="478"/>
          <ac:cxnSpMkLst>
            <pc:docMk/>
            <pc:sldMk cId="473716667" sldId="276"/>
            <ac:cxnSpMk id="15" creationId="{8D217507-2776-ADBC-69A4-0FCFB3F7050B}"/>
          </ac:cxnSpMkLst>
        </pc:cxnChg>
        <pc:cxnChg chg="mod">
          <ac:chgData name="Shaull Almagor" userId="8645cb83-8b7b-49a9-bd65-d45410fc7dcc" providerId="ADAL" clId="{8E7000A5-0AF4-46AA-B978-F81FDF6BDE42}" dt="2024-05-29T14:45:14.709" v="1095" actId="478"/>
          <ac:cxnSpMkLst>
            <pc:docMk/>
            <pc:sldMk cId="473716667" sldId="276"/>
            <ac:cxnSpMk id="16" creationId="{CA16C46C-6690-ED75-6AA2-F1F803FF8EE8}"/>
          </ac:cxnSpMkLst>
        </pc:cxnChg>
      </pc:sldChg>
      <pc:sldChg chg="addSp delSp modSp add mod">
        <pc:chgData name="Shaull Almagor" userId="8645cb83-8b7b-49a9-bd65-d45410fc7dcc" providerId="ADAL" clId="{8E7000A5-0AF4-46AA-B978-F81FDF6BDE42}" dt="2024-05-29T15:06:54.547" v="1592" actId="1076"/>
        <pc:sldMkLst>
          <pc:docMk/>
          <pc:sldMk cId="3062903021" sldId="277"/>
        </pc:sldMkLst>
        <pc:spChg chg="add mod">
          <ac:chgData name="Shaull Almagor" userId="8645cb83-8b7b-49a9-bd65-d45410fc7dcc" providerId="ADAL" clId="{8E7000A5-0AF4-46AA-B978-F81FDF6BDE42}" dt="2024-05-29T15:03:37.581" v="1456" actId="20577"/>
          <ac:spMkLst>
            <pc:docMk/>
            <pc:sldMk cId="3062903021" sldId="277"/>
            <ac:spMk id="3" creationId="{CF8B7F42-D03D-F2E9-EBC1-162E7E55A41B}"/>
          </ac:spMkLst>
        </pc:spChg>
        <pc:spChg chg="add mod">
          <ac:chgData name="Shaull Almagor" userId="8645cb83-8b7b-49a9-bd65-d45410fc7dcc" providerId="ADAL" clId="{8E7000A5-0AF4-46AA-B978-F81FDF6BDE42}" dt="2024-05-29T15:03:40.692" v="1459" actId="20577"/>
          <ac:spMkLst>
            <pc:docMk/>
            <pc:sldMk cId="3062903021" sldId="277"/>
            <ac:spMk id="4" creationId="{B84132D7-EB91-8E72-3814-F9580A30F371}"/>
          </ac:spMkLst>
        </pc:spChg>
        <pc:spChg chg="add mod">
          <ac:chgData name="Shaull Almagor" userId="8645cb83-8b7b-49a9-bd65-d45410fc7dcc" providerId="ADAL" clId="{8E7000A5-0AF4-46AA-B978-F81FDF6BDE42}" dt="2024-05-29T15:06:42.933" v="1590" actId="14100"/>
          <ac:spMkLst>
            <pc:docMk/>
            <pc:sldMk cId="3062903021" sldId="277"/>
            <ac:spMk id="6" creationId="{19835208-7ABA-8104-61D1-4F16D67455D3}"/>
          </ac:spMkLst>
        </pc:spChg>
        <pc:spChg chg="add del mod">
          <ac:chgData name="Shaull Almagor" userId="8645cb83-8b7b-49a9-bd65-d45410fc7dcc" providerId="ADAL" clId="{8E7000A5-0AF4-46AA-B978-F81FDF6BDE42}" dt="2024-05-29T15:05:54.545" v="1539" actId="478"/>
          <ac:spMkLst>
            <pc:docMk/>
            <pc:sldMk cId="3062903021" sldId="277"/>
            <ac:spMk id="7" creationId="{DBE3ECE3-8FBB-6AE4-8D8B-D2496D2B161F}"/>
          </ac:spMkLst>
        </pc:spChg>
        <pc:spChg chg="add mod">
          <ac:chgData name="Shaull Almagor" userId="8645cb83-8b7b-49a9-bd65-d45410fc7dcc" providerId="ADAL" clId="{8E7000A5-0AF4-46AA-B978-F81FDF6BDE42}" dt="2024-05-29T15:06:54.547" v="1592" actId="1076"/>
          <ac:spMkLst>
            <pc:docMk/>
            <pc:sldMk cId="3062903021" sldId="277"/>
            <ac:spMk id="8" creationId="{D41E6E86-F4A3-500F-D738-DC6A41F377ED}"/>
          </ac:spMkLst>
        </pc:spChg>
        <pc:spChg chg="mod">
          <ac:chgData name="Shaull Almagor" userId="8645cb83-8b7b-49a9-bd65-d45410fc7dcc" providerId="ADAL" clId="{8E7000A5-0AF4-46AA-B978-F81FDF6BDE42}" dt="2024-05-29T15:02:50.162" v="1446" actId="1076"/>
          <ac:spMkLst>
            <pc:docMk/>
            <pc:sldMk cId="3062903021" sldId="277"/>
            <ac:spMk id="29" creationId="{85ED88ED-B0E7-8D9F-907D-50D6ED6B2C76}"/>
          </ac:spMkLst>
        </pc:spChg>
        <pc:spChg chg="del">
          <ac:chgData name="Shaull Almagor" userId="8645cb83-8b7b-49a9-bd65-d45410fc7dcc" providerId="ADAL" clId="{8E7000A5-0AF4-46AA-B978-F81FDF6BDE42}" dt="2024-05-29T15:02:57.998" v="1447" actId="478"/>
          <ac:spMkLst>
            <pc:docMk/>
            <pc:sldMk cId="3062903021" sldId="277"/>
            <ac:spMk id="30" creationId="{B361886E-0D66-78AC-33B9-9F7944898A5B}"/>
          </ac:spMkLst>
        </pc:spChg>
        <pc:spChg chg="del">
          <ac:chgData name="Shaull Almagor" userId="8645cb83-8b7b-49a9-bd65-d45410fc7dcc" providerId="ADAL" clId="{8E7000A5-0AF4-46AA-B978-F81FDF6BDE42}" dt="2024-05-29T15:03:04.399" v="1448" actId="478"/>
          <ac:spMkLst>
            <pc:docMk/>
            <pc:sldMk cId="3062903021" sldId="277"/>
            <ac:spMk id="31" creationId="{C988BFA3-DDD5-DC8B-41BC-3FEA58B195EE}"/>
          </ac:spMkLst>
        </pc:spChg>
        <pc:spChg chg="mod">
          <ac:chgData name="Shaull Almagor" userId="8645cb83-8b7b-49a9-bd65-d45410fc7dcc" providerId="ADAL" clId="{8E7000A5-0AF4-46AA-B978-F81FDF6BDE42}" dt="2024-05-29T15:04:15.149" v="1475" actId="20577"/>
          <ac:spMkLst>
            <pc:docMk/>
            <pc:sldMk cId="3062903021" sldId="277"/>
            <ac:spMk id="32" creationId="{1F6EA62C-1762-EA3B-D765-2A6BE455A260}"/>
          </ac:spMkLst>
        </pc:spChg>
      </pc:sldChg>
      <pc:sldChg chg="modSp mod">
        <pc:chgData name="Shaull Almagor" userId="8645cb83-8b7b-49a9-bd65-d45410fc7dcc" providerId="ADAL" clId="{8E7000A5-0AF4-46AA-B978-F81FDF6BDE42}" dt="2024-06-15T06:38:54.037" v="1690" actId="20577"/>
        <pc:sldMkLst>
          <pc:docMk/>
          <pc:sldMk cId="4233827114" sldId="293"/>
        </pc:sldMkLst>
        <pc:spChg chg="mod">
          <ac:chgData name="Shaull Almagor" userId="8645cb83-8b7b-49a9-bd65-d45410fc7dcc" providerId="ADAL" clId="{8E7000A5-0AF4-46AA-B978-F81FDF6BDE42}" dt="2024-06-15T06:37:37.811" v="1655" actId="14100"/>
          <ac:spMkLst>
            <pc:docMk/>
            <pc:sldMk cId="4233827114" sldId="293"/>
            <ac:spMk id="7" creationId="{F85720F1-47D0-EE64-7D0F-96FE78F892F6}"/>
          </ac:spMkLst>
        </pc:spChg>
        <pc:graphicFrameChg chg="mod modGraphic">
          <ac:chgData name="Shaull Almagor" userId="8645cb83-8b7b-49a9-bd65-d45410fc7dcc" providerId="ADAL" clId="{8E7000A5-0AF4-46AA-B978-F81FDF6BDE42}" dt="2024-06-15T06:38:54.037" v="1690" actId="20577"/>
          <ac:graphicFrameMkLst>
            <pc:docMk/>
            <pc:sldMk cId="4233827114" sldId="293"/>
            <ac:graphicFrameMk id="8" creationId="{397A3F51-AFE0-C759-61BC-E30F7B261292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1T08:06:49.6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34 171 5649 0 0,'0'0'13163'0'0,"-7"-13"-12770"0"0,-18-41-95 0 0,25 52-297 0 0,-1 1 0 0 0,1-1 0 0 0,0 1-1 0 0,0-1 1 0 0,0 1 0 0 0,0-1 0 0 0,0 1 0 0 0,0-1 0 0 0,0 0 0 0 0,1 1 0 0 0,-1-1 0 0 0,0 1-1 0 0,1-1 1 0 0,-1 1 0 0 0,1-1 0 0 0,0 1 0 0 0,-1 0 0 0 0,1-1 0 0 0,0 1 0 0 0,0 0 0 0 0,0 0-1 0 0,0-1 1 0 0,0 1 0 0 0,0 0 0 0 0,0 0 0 0 0,1 0 0 0 0,1-1 0 0 0,5-7-468 0 0,7-12-1851 0 0,3-6-5642 0 0,-15 20 4190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9:07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24575,'22'23'0,"34"51"0,-20-23 0,129 137 0,-52-64 0,-92-98 0,27 49 0,-26-40 0,-22-34 0,1 1 0,0-1 0,-1 0 0,1 1 0,0-1 0,0 0 0,0 0 0,0 0 0,0 0 0,1 0 0,-1 0 0,0 0 0,0 0 0,1 0 0,-1 0 0,2 0 0,-2-1 0,-1 0 0,1 0 0,-1 0 0,1-1 0,-1 1 0,1 0 0,-1 0 0,1-1 0,-1 1 0,1 0 0,-1-1 0,0 1 0,1-1 0,-1 1 0,1 0 0,-1-1 0,0 1 0,0-1 0,1 1 0,-1-1 0,0 1 0,0-1 0,1 1 0,-1-1 0,0 1 0,0-1 0,0 0 0,0 1 0,0-1 0,2-11 0,-1 1 0,0-1 0,-1-12 0,0 16 0,0-24 0,1 6 0,-1 1 0,-1-1 0,-1 0 0,-1 0 0,-11-40 0,14 65 0,0 1 0,0-1 0,0 1 0,0-1 0,0 1 0,0-1 0,0 1 0,0 0 0,0-1 0,0 1 0,0-1 0,-1 1 0,1-1 0,0 1 0,0-1 0,-1 1 0,1 0 0,0-1 0,-1 1 0,1-1 0,0 1 0,-1 0 0,1-1 0,0 1 0,-1 0 0,1 0 0,-1-1 0,1 1 0,-1 0 0,1 0 0,-1 0 0,1 0 0,0-1 0,-2 1 0,-5 17 0,1 31 0,5 38 0,-1 23 0,1-103-5,0 0 0,0-1-1,0 1 1,-1 0-1,1-1 1,-2 1 0,1-1-1,0 1 1,-1-1 0,0 0-1,0 0 1,-1 0 0,0-1-1,-5 7 1,3-6 25,-1 1 0,1-1 0,-1 0 0,-1-1 0,1 0 0,-1 0 0,1 0 0,-1-1 0,-10 3 0,3-2-155,-1-1 0,1 0 0,-1-1 0,0-1 0,0-1 0,1 0 0,-1-1 0,0 0 0,0-1 0,-19-6 0,6-1-6691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9:11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666 0 24575,'-6'1'0,"0"0"0,1 1 0,-1 0 0,0 0 0,0 0 0,1 1 0,-1 0 0,1 0 0,0 0 0,0 1 0,0-1 0,-7 8 0,1-2 0,-59 51 0,3 3 0,-79 95 0,-30 30 0,149-159 0,20-21 0,-1 1 0,1-1 0,-2-1 0,1 1 0,-1-2 0,-10 7 0,18-13 0,1 1 0,-1-1 0,1 0 0,-1 0 0,0 0 0,1 1 0,-1-1 0,1 0 0,-1 0 0,0 0 0,1 0 0,-1 0 0,1 0 0,-1 0 0,0-1 0,1 1 0,-1 0 0,1 0 0,-1 0 0,1 0 0,-1-1 0,0 1 0,1 0 0,-1-1 0,1 1 0,-1 0 0,1-1 0,0 1 0,-1-1 0,1 1 0,-1-1 0,1 1 0,0-1 0,-1 1 0,1-1 0,0 1 0,0-1 0,-1 1 0,1-1 0,0 1 0,0-1 0,0 0 0,0 1 0,-1-2 0,-2-29 0,4 14 0,1 0 0,1 0 0,0 1 0,10-29 0,-6 31 0,-5 22 0,-6 27 0,-1-19 0,1 1 0,1 0 0,1 0 0,0 0 0,2 30 0,0-42 0,1-1 0,0 0 0,0 0 0,0 0 0,0 0 0,0 0 0,1 0 0,0 0 0,0 0 0,0-1 0,0 1 0,0-1 0,1 1 0,0-1 0,-1 0 0,1 0 0,1 0 0,-1 0 0,0-1 0,1 1 0,-1-1 0,1 0 0,-1 0 0,1 0 0,0-1 0,0 1 0,0-1 0,8 2 0,8 0 0,0-1 0,1-1 0,-1-1 0,1 0 0,-1-2 0,0 0 0,27-7 0,49-4 0,-55 9-1365,-8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5:39:49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1296 880 24575,'-47'-43'0,"-1"1"0,-2 3 0,-2 2 0,-69-37 0,51 32 0,-56-27 0,-79-29 0,98 45 0,-53-21 0,-120-52 0,279 125 0,0 0 0,0 1 0,0-1 0,-1 0 0,1 1 0,0-1 0,0 1 0,-1 0 0,1-1 0,0 1 0,-1 0 0,1 0 0,0 0 0,-1 0 0,1 0 0,0 0 0,-2 0 0,2 1 0,1-1 0,-1 1 0,1-1 0,-1 0 0,1 1 0,0-1 0,-1 1 0,1-1 0,0 1 0,-1-1 0,1 1 0,0 0 0,0-1 0,0 1 0,-1-1 0,1 1 0,0-1 0,0 1 0,0 0 0,0-1 0,0 1 0,0-1 0,0 1 0,0 0 0,0-1 0,1 2 0,1 7 0,0 1 0,1-1 0,8 16 0,-5-8 0,23 87 0,4 14 0,-10-57 0,-17-55 0,-4-15 0,-4-18 0,-15-57 0,-51-153 0,66 232 0,0 1 0,0-1 0,1 1 0,0-1 0,0 0 0,0 1 0,1-1 0,-1 0 0,1 0 0,0 1 0,0-1 0,2-8 0,-1 11 0,0-1 0,0 1 0,1-1 0,-1 1 0,1 0 0,-1 0 0,1 0 0,0 0 0,0 0 0,0 0 0,0 0 0,0 1 0,0-1 0,0 1 0,1-1 0,-1 1 0,0 0 0,1 0 0,-1 0 0,1 0 0,-1 1 0,1-1 0,3 0 0,103-14 0,-39 8 0,17-2-50,22-2 196,-96 9-354,0-1-1,-1-1 0,0 0 0,0 0 0,0-1 1,14-8-1,-11 3-6617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19:26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0 24575,'1'10'0,"1"-1"0,1 0 0,-1 0 0,1 0 0,1 0 0,0 0 0,0-1 0,1 0 0,10 15 0,11 23 0,-8-4 0,21 83 0,-37-117 0,22 62 0,-16-47 0,0 1 0,-2-1 0,6 36 0,-5 42 0,-8 125 0,-2-83 0,4-120 0,0-17 0,-1 0 0,1 1 0,-1-1 0,0 0 0,-1 1 0,0-1 0,0 0 0,0 1 0,0-1 0,-4 8 0,4-14 0,0 0 0,1 1 0,-1-1 0,0 0 0,0 1 0,0-1 0,0 0 0,0 0 0,1 0 0,-1 0 0,0 1 0,0-1 0,0-1 0,0 1 0,0 0 0,0 0 0,0 0 0,1 0 0,-1-1 0,0 1 0,0 0 0,0-1 0,0 1 0,1 0 0,-2-2 0,-24-12 0,23 13 0,-22-16 0,0-1 0,0 0 0,2-2 0,-30-32 0,59 58 0,60 62 0,-57-59 0,1 0 0,0-1 0,0 0 0,1 0 0,0-2 0,13 7 0,-22-12 0,1 0 0,0-1 0,0 1 0,0-1 0,0 0 0,-1 0 0,1 0 0,0 0 0,0 0 0,0-1 0,0 1 0,0-1 0,-1 0 0,1 0 0,0 0 0,-1 0 0,1 0 0,-1 0 0,1-1 0,-1 0 0,1 1 0,3-5 0,4-3 0,1-2 0,-2 1 0,13-18 0,-4 5 0,137-176 0,-145 185-1365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1T12:50:50.822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6 761 1792 0 0,'-6'8'22377'0'0,"31"-9"-22157"0"0,-18 0-176 0 0,-1 1-1 0 0,1 0 0 0 0,0 0 0 0 0,0 0 0 0 0,0 1 0 0 0,0 0 0 0 0,-1 1 0 0 0,1-1 0 0 0,-1 1 0 0 0,1 0 0 0 0,-1 1 0 0 0,10 5 0 0 0,33 24 149 0 0,-2 3 0 0 0,-1 2-1 0 0,75 77 1 0 0,-105-93-173 0 0,-1-1 0 0 0,-1 2-1 0 0,-1 0 1 0 0,-1 0 0 0 0,0 2-1 0 0,12 38 1 0 0,-15-41-19 0 0,-6-13-1 0 0,1 0 0 0 0,-1 1 0 0 0,0-1-1 0 0,-1 1 1 0 0,0 0 0 0 0,1 11 0 0 0,-2-6 4 0 0,1-19 37 0 0,2-23 3 0 0,-3 24-65 0 0,11-55 21 0 0,2 1 1 0 0,24-61-1 0 0,-17 56 2 0 0,-10 34 1 0 0,2-1 1 0 0,0 2 0 0 0,2 0 0 0 0,19-27 0 0 0,78-99 13 0 0,-110 152-16 0 0,204-247 5 0 0,-149 187 21 0 0,121-99 1 0 0,-40 65-34 0 0,-95 66 16 0 0,25-13 174 0 0,-71 52-2207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1T12:50:43.325"/>
    </inkml:context>
    <inkml:brush xml:id="br0">
      <inkml:brushProperty name="width" value="0.1" units="cm"/>
      <inkml:brushProperty name="height" value="0.1" units="cm"/>
      <inkml:brushProperty name="color" value="#3B7D23"/>
    </inkml:brush>
  </inkml:definitions>
  <inkml:trace contextRef="#ctx0" brushRef="#br0">6 761 1792 0 0,'-6'8'22377'0'0,"31"-9"-22157"0"0,-18 0-176 0 0,-1 1-1 0 0,1 0 0 0 0,0 0 0 0 0,0 0 0 0 0,0 1 0 0 0,0 0 0 0 0,-1 1 0 0 0,1-1 0 0 0,-1 1 0 0 0,1 0 0 0 0,-1 1 0 0 0,10 5 0 0 0,33 24 149 0 0,-2 3 0 0 0,-1 2-1 0 0,75 77 1 0 0,-105-93-173 0 0,-1-1 0 0 0,-1 2-1 0 0,-1 0 1 0 0,-1 0 0 0 0,0 2-1 0 0,12 38 1 0 0,-15-41-19 0 0,-6-13-1 0 0,1 0 0 0 0,-1 1 0 0 0,0-1-1 0 0,-1 1 1 0 0,0 0 0 0 0,1 11 0 0 0,-2-6 4 0 0,1-19 37 0 0,2-23 3 0 0,-3 24-65 0 0,11-55 21 0 0,2 1 1 0 0,24-61-1 0 0,-17 56 2 0 0,-10 34 1 0 0,2-1 1 0 0,0 2 0 0 0,2 0 0 0 0,19-27 0 0 0,78-99 13 0 0,-110 152-16 0 0,204-247 5 0 0,-149 187 21 0 0,121-99 1 0 0,-40 65-34 0 0,-95 66 16 0 0,25-13 174 0 0,-71 52-2207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1T12:51:17.574"/>
    </inkml:context>
    <inkml:brush xml:id="br0">
      <inkml:brushProperty name="width" value="0.1" units="cm"/>
      <inkml:brushProperty name="height" value="0.1" units="cm"/>
      <inkml:brushProperty name="color" value="#0070C0"/>
    </inkml:brush>
  </inkml:definitions>
  <inkml:trace contextRef="#ctx0" brushRef="#br0">6 761 1792 0 0,'-6'8'22377'0'0,"31"-9"-22157"0"0,-18 0-176 0 0,-1 1-1 0 0,1 0 0 0 0,0 0 0 0 0,0 0 0 0 0,0 1 0 0 0,0 0 0 0 0,-1 1 0 0 0,1-1 0 0 0,-1 1 0 0 0,1 0 0 0 0,-1 1 0 0 0,10 5 0 0 0,33 24 149 0 0,-2 3 0 0 0,-1 2-1 0 0,75 77 1 0 0,-105-93-173 0 0,-1-1 0 0 0,-1 2-1 0 0,-1 0 1 0 0,-1 0 0 0 0,0 2-1 0 0,12 38 1 0 0,-15-41-19 0 0,-6-13-1 0 0,1 0 0 0 0,-1 1 0 0 0,0-1-1 0 0,-1 1 1 0 0,0 0 0 0 0,1 11 0 0 0,-2-6 4 0 0,1-19 37 0 0,2-23 3 0 0,-3 24-65 0 0,11-55 21 0 0,2 1 1 0 0,24-61-1 0 0,-17 56 2 0 0,-10 34 1 0 0,2-1 1 0 0,0 2 0 0 0,2 0 0 0 0,19-27 0 0 0,78-99 13 0 0,-110 152-16 0 0,204-247 5 0 0,-149 187 21 0 0,121-99 1 0 0,-40 65-34 0 0,-95 66 16 0 0,25-13 174 0 0,-71 52-2207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08:38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390 1 24575,'0'8'0,"1"-1"0,1 1 0,-1-1 0,1 0 0,4 10 0,5 19 0,-2 30 0,-2 0 0,-4 0 0,-8 116 0,1-148 0,-2-1 0,-17 54 0,5-22 0,18-62 0,-1-1 0,0 1 0,1 0 0,-1-1 0,1 1 0,0-1 0,0 1 0,0 0 0,0-1 0,0 1 0,1-1 0,0 5 0,-1-7 0,1 1 0,-1-1 0,0 0 0,1 1 0,-1-1 0,0 1 0,1-1 0,-1 0 0,0 1 0,1-1 0,-1 0 0,1 0 0,-1 1 0,1-1 0,-1 0 0,1 0 0,-1 0 0,1 1 0,-1-1 0,1 0 0,-1 0 0,1 0 0,0 0 0,20-6 0,269-157 0,-261 147 0,-27 15 0,-3 2 0,-15 8 0,-129 58 0,118-55 0,1 0 0,-2-2 0,1 0 0,-35 6 0,50-15 0,1 1 0,-1-1 0,0-1 0,0 0 0,0 0 0,0-2 0,0 1 0,0-1 0,0-1 0,1 0 0,-1-1 0,1 0 0,-11-6 0,-165-92 0,165 89-1365,10 4-5461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09:5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3752 282 24575,'0'-2'0,"0"1"0,0 0 0,-1 0 0,1 0 0,0 0 0,-1 0 0,1 0 0,-1 0 0,0 0 0,1 0 0,-1 0 0,0 0 0,1 0 0,-1 0 0,0 0 0,0 0 0,0 1 0,0-1 0,-1 0 0,-24-14 0,17 10 0,-23-10 0,0 2 0,-1 0 0,-37-7 0,39 10 0,0 3 0,-55-7 0,57 10 0,0-1 0,-40-12 0,13-1 0,-2 3 0,0 2 0,-1 3 0,-1 2 0,-94 0 0,126 8 0,4 1 0,-1-1 0,0-1 0,0-1 0,1-1 0,-45-12 0,45 7 0,-1 1 0,0 2 0,-1 0 0,1 2 0,-1 0 0,0 2 0,0 1 0,1 1 0,-47 8 0,-16 4 0,51-9 0,0 2 0,-69 20 0,68-14 0,-57 9 0,63-15 0,0 1 0,1 1 0,-32 14 0,-70 31 0,-79 38 0,162-66 0,1 0 0,-80 53 0,-342 251 0,417-288 0,-49 32 0,-4 2 0,75-54 0,-29 27 0,31-25 0,-33 22 0,44-31 0,1 0 0,0 2 0,0 1 0,2 0 0,0 1 0,-21 32 0,17-24 0,0-1 0,-29 27 0,49-52 0,0 0 0,0-1 0,0 1 0,0 0 0,0 0 0,0-1 0,0 1 0,0 0 0,0-1 0,0 1 0,0 0 0,0 0 0,0-1 0,0 1 0,-1 0 0,1 0 0,0-1 0,0 1 0,0 0 0,0 0 0,0-1 0,-1 1 0,1 0 0,0 0 0,0-1 0,0 1 0,-1 0 0,1 0 0,0 0 0,0 0 0,-1-1 0,1 1 0,0 0 0,-1 0 0,1 0 0,0 0 0,0 0 0,-1 0 0,1 0 0,0 0 0,0 0 0,-1 0 0,1 0 0,0 0 0,-1 0 0,1 0 0,0 0 0,0 0 0,-1 0 0,1 0 0,0 0 0,-1 0 0,1 1 0,0-1 0,0 0 0,-1 0 0,1 0 0,0 0 0,0 1 0,0-1 0,-1 0 0,1 0 0,0 0 0,0 1 0,0-1 0,-1 1 0,5-28 0,-4 27 0,14-52 0,3 0 0,2 2 0,28-54 0,-41 89 0,24-53 0,-75 208 0,6-15 0,36-118 0,0 1 0,1-1 0,0 1 0,0 0 0,1 0 0,-1 9 0,2-15 0,0 0 0,0 1 0,0-1 0,1 0 0,-1 0 0,1 0 0,-1 1 0,1-1 0,0 0 0,0 0 0,0 0 0,0 0 0,0 0 0,0-1 0,1 1 0,-1 0 0,0 0 0,1-1 0,0 1 0,-1-1 0,1 1 0,0-1 0,0 0 0,0 0 0,0 0 0,0 0 0,2 1 0,3 0 0,0 1 0,0-2 0,0 1 0,0-1 0,0 0 0,1-1 0,-1 0 0,0 0 0,8-1 0,73-14 0,-34 4 0,-50 11 0,189-37 0,-172 32 19,0 2-1,0 0 1,36 0-1,3 0-1457,-31 0-5387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09:55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97 24575,'14'0'0,"31"1"0,0-1 0,68-11 0,-47-5 0,2 3 0,-1 3 0,73-1 0,41 14 0,111-4 0,-140-16 0,24-2 0,154 17 0,-184 3 0,81 18 0,-33-1 0,69-18 0,43 2 0,-138 15 0,23 2 0,-67-16 0,-56-4 0,-1 4 0,100 16 0,-77-4 0,1-4 0,155-1 0,-134-5 0,134 23 0,-239-27 0,150 30 0,-35-7 0,137 35 0,-187-40 0,307 93 0,-344-100 0,38 12 0,-1 3 0,127 68 0,102 63 0,-248-133 0,-23-9 0,61 22 0,148 58 0,-50 7 0,-143-79 0,72 51 0,-95-59 0,107 89 0,-129-104 0,0 0 0,0 0 0,0 0 0,0 0 0,0-1 0,0 1 0,0 0 0,0 0 0,1-1 0,-1 1 0,0-1 0,0 1 0,1-1 0,-1 0 0,0 0 0,1 1 0,-1-1 0,0 0 0,0 0 0,1 0 0,-1 0 0,0 0 0,1-1 0,-1 1 0,0 0 0,1-1 0,-1 1 0,0-1 0,0 1 0,0-1 0,1 1 0,-1-1 0,0 0 0,0 1 0,0-1 0,0 0 0,0 0 0,0 0 0,0 0 0,-1 0 0,1 0 0,0 0 0,0 0 0,-1-1 0,1 1 0,-1 0 0,1 0 0,-1 0 0,1-3 0,2-6 0,0-1 0,-1 1 0,0-1 0,0-19 0,2-40 0,-12-139 0,2 188 0,5 21 0,1 0 0,0-1 0,0 1 0,-1 0 0,1 0 0,0 0 0,0 0 0,-1 0 0,1 0 0,0 0 0,0 0 0,-1 0 0,1 0 0,0 0 0,0 0 0,-1 0 0,1 0 0,0 0 0,0 0 0,-1 0 0,1 0 0,0 0 0,0 0 0,-1 1 0,1-1 0,0 0 0,0 0 0,0 0 0,-1 0 0,1 1 0,0-1 0,0 0 0,0 0 0,0 0 0,-1 1 0,1-1 0,0 0 0,0 0 0,0 1 0,-2 2 0,0 1 0,0 0 0,0 0 0,1 0 0,-1 0 0,1 0 0,-1 6 0,-2 24 0,2 55 0,3-65 0,-1 1 0,-2-1 0,0 1 0,-10 40 0,10-59 0,0 1 0,-1-1 0,0 0 0,0-1 0,0 1 0,-1-1 0,0 1 0,0-1 0,0 0 0,0 0 0,-11 8 0,6-7 0,0 0 0,-1 0 0,0 0 0,0-1 0,0-1 0,-16 5 0,-4-1 0,-1-2 0,-1-1 0,1-1 0,-33-1 0,-65-3 0,129 0 0,-1 1 0,1-1 0,-1 0 0,1 0 0,-1 0 0,1 0 0,-1 0 0,1 0 0,-1 0 0,1 0 0,-1 0 0,1 0 0,-1 0 0,1-1 0,-1 1 0,1 0 0,-1 0 0,1 0 0,0-1 0,-1 1 0,1 0 0,-1-1 0,1 1 0,0 0 0,-1-1 0,1 1 0,-1-1 0,11-7 0,23-6 0,3 8 0,63-5 0,-58 8 0,42-9 0,-5-1-1365,-44 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2:56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1343 24575,'151'1'0,"169"-3"0,-214-10 0,-1-4 0,133-39 0,-89 20 0,29-9 0,277-108 0,-235 66 0,270-114 0,-133 20 0,-274 136 0,-30 18 0,-1-3 0,58-44 0,205-166 0,-270 209 0,-35 24 0,1 0 0,-1-1 0,0 0 0,-1-1 0,0 0 0,0 0 0,12-16 0,-20 23 0,0 0 0,-1 0 0,1 0 0,0 0 0,0 0 0,-1 0 0,1-1 0,-1 1 0,1 0 0,-1 0 0,1 0 0,-1-1 0,0 1 0,1 0 0,-1-1 0,0 1 0,0 0 0,0-1 0,0 1 0,0 0 0,-1-1 0,1 1 0,0 0 0,-1-3 0,0 3 0,-1 0 0,1 0 0,0 0 0,0 0 0,-1 0 0,1 0 0,-1 0 0,1 0 0,0 1 0,-1-1 0,1 1 0,-1-1 0,0 1 0,1-1 0,-1 1 0,-3 0 0,-8-1 0,-1 1 0,1 0 0,-22 4 0,34-4 0,-227 41 0,117-14 0,69-15 0,-1-2 0,-72 7 0,50-15 0,48-2 0,47-1 0,378-24 0,-393 23 0,45-5 0,0 2 0,68 3 0,-124 2 0,0 1 0,0-1 0,0 1 0,0-1 0,0 1 0,0 0 0,-1 0 0,1 1 0,0-1 0,-1 1 0,6 3 0,-7-3 0,-1-1 0,0 1 0,1 0 0,-1-1 0,0 1 0,0 0 0,0 0 0,0 0 0,0 0 0,0 0 0,-1 0 0,1 0 0,-1 0 0,1 0 0,-1 1 0,0-1 0,0 0 0,0 0 0,0 0 0,0 0 0,0 0 0,-1 4 0,-23 125 0,-3 25 0,22-87 0,4-40 0,-2-1 0,0 0 0,-2 0 0,-9 30 0,-7 1 0,21-59 0,0 0 0,0 0 0,0 0 0,0 0 0,0 1 0,0-1 0,0 0 0,0 0 0,0 0 0,0 0 0,0 1 0,0-1 0,0 0 0,-1 0 0,1 0 0,0 0 0,0 0 0,0 0 0,0 1 0,0-1 0,0 0 0,0 0 0,-1 0 0,1 0 0,0 0 0,0 0 0,0 0 0,0 0 0,-1 0 0,1 0 0,0 1 0,0-1 0,0 0 0,0 0 0,-1 0 0,1 0 0,0 0 0,0 0 0,0 0 0,0 0 0,-1 0 0,1-1 0,0 1 0,0 0 0,0 0 0,0 0 0,0 0 0,-1 0 0,1 0 0,-4-11 0,2-18 0,21-133 0,0-6 0,-17-27-1365,-2 155-5461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11:46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24575,'91'-1'0,"-12"-1"0,0 4 0,95 14 0,-121-8 0,-18-3 0,1 1 0,61 21 0,-59-15 0,45 9 0,-48-14 0,62 22 0,69 31 0,50 21 0,18 24 0,-233-104 0,0-1 0,0 1 0,1 0 0,-1 0 0,0-1 0,1 1 0,-1-1 0,1 1 0,-1-1 0,1 0 0,-1 1 0,1-1 0,-1 0 0,1 0 0,-1 0 0,1 0 0,-1-1 0,1 1 0,-1 0 0,1 0 0,-1-1 0,1 1 0,2-2 0,-3 1 0,0-1 0,0 1 0,0 0 0,0-1 0,0 1 0,-1-1 0,1 1 0,0-1 0,-1 1 0,1-1 0,-1 1 0,1-1 0,-1 0 0,0 1 0,0-1 0,0 0 0,0-2 0,0-7 0,-2 0 0,1 0 0,-1 0 0,-1 0 0,-4-13 0,-22-51 0,-2 1 0,-56-93 0,183 302 0,-89-126 0,0 0 0,0 1 0,-1 0 0,-1 0 0,1 0 0,3 14 0,-7-20 0,-1 0 0,1 1 0,-1-1 0,-1 1 0,1-1 0,0 1 0,-1-1 0,0 1 0,0 0 0,-1-1 0,1 1 0,-1-1 0,0 1 0,0-1 0,0 0 0,-1 1 0,0-1 0,-3 6 0,-1-1 0,0 0 0,-1-1 0,-1 1 0,1-2 0,-1 1 0,0-1 0,-1 0 0,-14 9 0,-9 1 0,-42 18 0,-17 9 0,-52 47-1365,113-72-5461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11:49.6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0 169 24575,'14'0'0,"0"-2"0,-1 0 0,1-1 0,15-5 0,30-6 0,83-16 0,-100 19 0,2 1 0,57-4 0,0 9 0,129 10 0,-204-1 0,35 8 0,6 2 0,-4-2 0,0 3 0,66 26 0,-64-20 0,-10 0 0,97 50 0,-141-64 0,1 0 0,15 15 0,-21-16 0,0-1 0,1 0 0,-1-1 0,1 1 0,0-1 0,0-1 0,1 1 0,12 3 0,-19-6 0,0-1 0,0 0 0,0 1 0,0-1 0,0 0 0,0 0 0,0 0 0,0 0 0,0 0 0,0 0 0,0 0 0,0-1 0,0 1 0,0 0 0,0-1 0,-1 1 0,1 0 0,0-1 0,0 1 0,0-1 0,0 1 0,0-1 0,-1 0 0,1 1 0,0-1 0,0 0 0,-1 1 0,1-1 0,0 0 0,-1 0 0,1 0 0,-1 0 0,1 1 0,-1-1 0,0 0 0,1 0 0,-1 0 0,0 0 0,0 0 0,1 0 0,-1 0 0,0 0 0,0 0 0,0 0 0,0 0 0,0 0 0,-1-2 0,0-7 0,0 0 0,0 0 0,-6-18 0,5 19 0,-10-33 0,-29-66 0,-3-10 0,45 116 0,4 5 0,13 18 0,19 29 0,27 76 0,-47-89 0,-14-31 0,0 0 0,-1 0 0,0-1 0,0 2 0,0-1 0,-1 0 0,0 0 0,0 0 0,-1 0 0,1 1 0,-1-1 0,-1 0 0,1 1 0,-3 9 0,1-10 0,0-1 0,-1 0 0,1 0 0,-1 0 0,0 0 0,-1 0 0,1 0 0,-1-1 0,0 0 0,0 0 0,0 0 0,0 0 0,-1-1 0,1 1 0,-1-1 0,-8 3 0,-92 41 0,69-33 0,-37 20 0,-16 13 2,-73 44-1369,138-75-5459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11:52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1 367 24575,'0'-1'0,"1"0"0,-1 0 0,0 0 0,1 0 0,-1 0 0,1 0 0,0 0 0,-1 0 0,1 0 0,0 0 0,-1 0 0,1 0 0,0 0 0,0 0 0,0 1 0,0-1 0,0 0 0,0 1 0,0-1 0,0 1 0,2-2 0,29-10 0,-22 8 0,30-9 0,1 2 0,51-7 0,12-4 0,62-5 0,-19 4 0,-93 14 0,-1 1 0,1 4 0,0 1 0,81 7 0,-1 19 0,-72-11 0,-38-5 0,1 0 0,-1 2 0,0 0 0,-1 2 0,-1 1 0,34 22 0,-7-5 0,-28-15 0,24 14 0,-43-28 0,-1 1 0,1 0 0,0 0 0,-1-1 0,1 1 0,0-1 0,-1 0 0,1 1 0,0-1 0,-1 0 0,1 0 0,0 0 0,0 0 0,-1 0 0,1 0 0,0-1 0,0 1 0,-1-1 0,1 1 0,-1-1 0,1 1 0,0-1 0,1-1 0,-2 0 0,0 1 0,0-1 0,1 1 0,-1-1 0,-1 0 0,1 0 0,0 0 0,0 0 0,-1 0 0,1 1 0,-1-1 0,1 0 0,-1 0 0,0 0 0,0 0 0,0 0 0,0 0 0,0 0 0,0 0 0,-1 0 0,1 0 0,-1 0 0,-1-3 0,-17-44 0,-31-44 0,-76-106 0,126 199 0,0 0 0,0 0 0,0 0 0,-1 0 0,1 0 0,0 0 0,0 0 0,0 0 0,0 0 0,0 0 0,0 0 0,0 0 0,0 0 0,0 0 0,0 0 0,0 0 0,0 0 0,0 0 0,0 0 0,-1 0 0,1 0 0,0 0 0,0 0 0,0 0 0,0 0 0,0 0 0,0 0 0,0 0 0,0 0 0,0 0 0,0 0 0,0 0 0,0 0 0,-1 0 0,1 0 0,0 0 0,0 0 0,0 0 0,0 0 0,0 0 0,0 0 0,0 0 0,0 0 0,0-1 0,0 1 0,0 0 0,0 0 0,0 0 0,0 0 0,0 0 0,0 0 0,0 0 0,2 11 0,7 15 0,4 4 0,34 53 0,-32-59 0,-1 0 0,-2 0 0,19 50 0,-8-12 0,4 18 0,-26-76 0,-1-1 0,1 1 0,-1 0 0,0-1 0,0 1 0,-1-1 0,1 1 0,-1 0 0,1-1 0,-1 1 0,0-1 0,0 1 0,-1-1 0,1 0 0,-1 1 0,0-1 0,0 0 0,0 0 0,0 0 0,0 0 0,-1-1 0,1 1 0,-1-1 0,0 1 0,-4 2 0,-7 5 0,-1-1 0,0-1 0,0 0 0,-18 6 0,23-10 0,-31 14 0,-28 10 0,1 3 0,-116 73 0,128-61 5,40-29-279,-1-1 0,0-1 0,0-1 0,-23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08:11:58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1697 2 24575,'-151'-2'0,"-169"5"0,197 14 0,8 0 0,38-7 0,1 4 0,-119 38 0,170-44 0,-8 3 0,0 1 0,1 2 0,1 1 0,-57 37 0,-106 95 0,88-63 0,73-56 0,-19 12 0,52-40 0,0 0 0,0 0 0,-1 0 0,1 1 0,0-1 0,0 0 0,0 0 0,0 0 0,-1 0 0,1 0 0,0 1 0,0-1 0,0 0 0,-1 0 0,1 0 0,0 0 0,0 0 0,0 0 0,-1 0 0,1 0 0,0 0 0,0 0 0,0 0 0,-1 0 0,1 0 0,0 0 0,0 0 0,0 0 0,-1 0 0,1 0 0,0 0 0,0 0 0,-1 0 0,1 0 0,0-1 0,0 1 0,0 0 0,0 0 0,-1 0 0,1 0 0,0-1 0,2-9 0,9-14 0,61-88 0,42-58 0,-95 144 0,0-1 0,23-48 0,-59 93 0,-13 19 0,-67 120 0,27-40 0,51-88 0,11-18 0,0 1 0,0 0 0,2 1 0,-8 18 0,12-26 0,1 0 0,0 0 0,0 0 0,0 0 0,1 0 0,0 0 0,0 0 0,0 0 0,1 0 0,-1 0 0,1 0 0,0 0 0,1 0 0,-1 0 0,1-1 0,3 7 0,1 1 0,1-1 0,0 1 0,1-2 0,0 1 0,0-1 0,1 0 0,17 14 0,5 0 0,42 25 0,-43-30 0,52 42 0,-61-42-682,23 27-1,-22-18-6143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6:14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28 24575,'-1'-1'0,"-1"-1"0,0 0 0,1 0 0,0 0 0,0 0 0,-1 0 0,1 0 0,0 0 0,1 0 0,-2-3 0,2 5 0,0 0 0,0 0 0,0 0 0,0 0 0,0 0 0,0 0 0,0 0 0,0-1 0,0 1 0,0 0 0,0 0 0,0 0 0,0 0 0,0 0 0,0 0 0,0 0 0,0 0 0,0-1 0,0 1 0,0 0 0,0 0 0,0 0 0,0 0 0,0 0 0,0 0 0,0 0 0,0 0 0,0-1 0,0 1 0,0 0 0,1 0 0,-1 0 0,0 0 0,0 0 0,0 0 0,0 0 0,0 0 0,0 0 0,0 0 0,0 0 0,0 0 0,1 0 0,-1 0 0,0 0 0,0 0 0,0 0 0,0 0 0,0 0 0,0 0 0,0 0 0,0 0 0,1 0 0,-1 0 0,0 0 0,0 0 0,0 0 0,13 10 0,10 17 0,-2 2 0,0 0 0,26 53 0,-33-58 0,0 0 0,20 35 0,41 97 0,-11 33 0,-49-139 0,-7-23 0,9 52 0,-16-75 0,11 64 0,-11-63 0,0 0 0,1 0 0,0 0 0,0-1 0,0 1 0,0 0 0,1-1 0,0 0 0,0 0 0,6 8 0,-8-11 0,-1-1 0,1 0 0,-1 1 0,1-1 0,-1 1 0,1-1 0,0 0 0,-1 1 0,1-1 0,0 0 0,-1 0 0,1 0 0,0 1 0,-1-1 0,1 0 0,0 0 0,-1 0 0,1 0 0,0 0 0,-1 0 0,1 0 0,0-1 0,-1 1 0,1 0 0,0 0 0,-1 0 0,1-1 0,0 1 0,-1 0 0,1-1 0,-1 1 0,1 0 0,-1-1 0,1 1 0,-1-1 0,1 1 0,-1-1 0,1 1 0,-1-1 0,1 0 0,16-29 0,-15 25 0,48-122 0,31-62 0,-70 168 0,-3 9 0,-2-1 0,11-25 0,-31 87 0,-2 0 0,-3 0 0,-1-2 0,-3-1 0,-1 0 0,-41 56 0,43-64 0,18-29 0,-1 0 0,0 0 0,0 0 0,-13 13 0,16-20 0,0 0 0,0 0 0,0-1 0,0 1 0,0-1 0,-1 1 0,1-1 0,0 0 0,-1 0 0,1 0 0,-1 0 0,0 0 0,1 0 0,-1-1 0,0 0 0,1 1 0,-1-1 0,0 0 0,1 0 0,-1 0 0,0-1 0,-3 0 0,-87-23 0,61 14 0,-66-11 0,50 16-1365,6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6:18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514 1 24575,'-1'5'0,"0"0"0,-1 0 0,1-1 0,-1 1 0,0 0 0,0-1 0,-3 5 0,-3 8 0,-24 62 0,-101 217 0,-89 71 0,222-366 0,-32 39 0,30-37 0,-1 0 0,1-1 0,-1 1 0,0-1 0,0 0 0,0 0 0,0 0 0,0 0 0,0 0 0,-1-1 0,-4 2 0,8-3 0,-1 0 0,1 0 0,0 0 0,-1 0 0,1 0 0,0 0 0,0 0 0,-1 0 0,1 0 0,0 0 0,0 0 0,-1 0 0,1-1 0,0 1 0,0 0 0,-1 0 0,1 0 0,0-1 0,0 1 0,0 0 0,-1 0 0,1 0 0,0-1 0,0 1 0,0 0 0,0 0 0,-1-1 0,1 1 0,0 0 0,0-1 0,0 1 0,0 0 0,0 0 0,0-1 0,0 1 0,0 0 0,0-1 0,0 1 0,0-16 0,0 14 0,0-43 0,-2 0 0,-11-65 0,13 110 0,0 0 0,0 0 0,0 0 0,0 0 0,0 0 0,-1 0 0,1 0 0,0 0 0,0 0 0,0 0 0,0 0 0,0 0 0,0 0 0,0 0 0,0 0 0,-1 0 0,1 0 0,0 0 0,0 0 0,0 0 0,0 0 0,0 0 0,0 0 0,0 0 0,-1 0 0,1 0 0,-2 27 0,-1 40 0,3-36 0,0 0 0,2 0 0,12 58 0,-14-87 0,1 0 0,0 0 0,0 0 0,-1 0 0,1 0 0,1 0 0,-1 0 0,0-1 0,0 1 0,1 0 0,-1-1 0,1 1 0,-1-1 0,1 1 0,-1-1 0,1 0 0,0 0 0,0 0 0,0 0 0,0 0 0,0 0 0,0 0 0,0 0 0,0-1 0,0 1 0,0-1 0,0 0 0,0 1 0,0-1 0,1 0 0,-1 0 0,0-1 0,0 1 0,0 0 0,0-1 0,3 0 0,9-2 0,1-1 0,-1-1 0,0-1 0,16-7 0,-15 6 0,15-6-227,0 1-1,1 2 1,0 1-1,1 2 1,54-6-1,-45 10-6598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6:22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348 1021 24575,'0'-12'0,"1"-33"0,-2-1 0,-2 1 0,-17-83 0,-30-148 0,41 213 0,3 8 0,1-75 0,0-15 0,4 138 0,0 0 0,0 0 0,-1 1 0,0-1 0,-3-8 0,5 14 0,0 0 0,-1 0 0,1 1 0,0-1 0,-1 0 0,1 0 0,-1 1 0,1-1 0,-1 0 0,1 1 0,-1-1 0,1 0 0,-1 1 0,0-1 0,1 1 0,-1-1 0,0 1 0,0-1 0,1 1 0,-1 0 0,0-1 0,0 1 0,0 0 0,1-1 0,-1 1 0,0 0 0,0 0 0,0 0 0,0 0 0,1 0 0,-1 0 0,0 0 0,0 0 0,0 0 0,0 0 0,0 1 0,1-1 0,-1 0 0,0 1 0,0-1 0,1 0 0,-1 1 0,0-1 0,0 1 0,1-1 0,-1 1 0,0-1 0,1 1 0,-1 0 0,1-1 0,-1 1 0,0 1 0,-12 13 0,2 0 0,0 1 0,0 0 0,2 1 0,0 0 0,1 1 0,0-1 0,-5 24 0,1-9 0,-19 37 0,10-23 0,15-32 0,0-1 0,-1 0 0,0 0 0,-12 14 0,33-79 0,107-188 0,-82 169 0,-36 66 0,-1 1 0,1-1 0,0 1 0,0 0 0,0 0 0,0 0 0,1 0 0,0 0 0,0 1 0,0-1 0,6-2 0,-8 4 0,1 1 0,0 0 0,0 0 0,0 1 0,0-1 0,-1 1 0,1-1 0,0 1 0,0 0 0,0 0 0,0 0 0,0 1 0,0-1 0,0 1 0,0-1 0,0 1 0,0 0 0,-1 0 0,1 0 0,0 1 0,3 1 0,17 9 0,1-2 0,0 0 0,1-2 0,-1-1 0,45 7 0,122 21 0,-183-34-91,-1 1 0,0-1 0,1 1 0,-1 1 0,0 0 0,0 0 0,0 0 0,-1 0 0,1 1 0,-1 0 0,0 1 0,0 0 0,0 0 0,5 6 0,1 8-6735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8:21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1 24575,'-3'74'0,"-13"73"0,-3 55 0,19-171 0,-1 37 0,1-65 0,-1 1 0,1 0 0,-1 0 0,0 0 0,0-1 0,0 1 0,-1-1 0,1 1 0,-1-1 0,0 1 0,0-1 0,0 0 0,-4 5 0,6-8 0,-1 0 0,0 1 0,1-1 0,-1 0 0,0 1 0,0-1 0,1 0 0,-1 0 0,0 0 0,0 0 0,0 0 0,1 0 0,-1 0 0,0 0 0,0 0 0,1 0 0,-1 0 0,0 0 0,0-1 0,1 1 0,-1 0 0,0 0 0,1-1 0,-1 1 0,0-1 0,1 1 0,-1 0 0,0-1 0,1 1 0,-1-1 0,1 0 0,-1 1 0,1-1 0,-1 1 0,1-1 0,-1 0 0,1 1 0,0-1 0,-1 0 0,1 0 0,0 0 0,-17-32 0,-12-37 0,-16-46 0,54 151 0,21 68 0,-27-94 0,1-1 0,-1 1 0,2-1 0,-1 0 0,1 0 0,0-1 0,1 1 0,0-1 0,11 11 0,-15-16 0,1 0 0,0 0 0,0 0 0,-1 0 0,1-1 0,0 1 0,0-1 0,0 0 0,1 0 0,-1 0 0,0 0 0,0 0 0,1-1 0,-1 0 0,0 1 0,1-1 0,-1 0 0,0-1 0,1 1 0,-1 0 0,0-1 0,0 0 0,1 0 0,-1 0 0,0 0 0,0-1 0,3-1 0,6-5 0,-1 0 0,0 0 0,0-2 0,-1 1 0,12-15 0,22-18 0,-16 23-1365,-1 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8:23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2068 43 24575,'-18'-10'0,"-20"-3"0,-32 4 0,-1 2 0,0 3 0,-81 7 0,43-1 0,-20-3 0,-121 4 0,115 14 0,-14 1 0,102-13 0,-48 10 0,49-7 0,-51 3 0,72-8 0,1 1 0,-1 0 0,-32 12 0,27-7 0,-49 7 0,52-13 0,0 2 0,1 0 0,-1 2 0,-42 17 0,57-19 0,0 1 0,1 0 0,0 1 0,0 1 0,1-1 0,-1 2 0,2-1 0,-1 1 0,1 1 0,1 0 0,-14 20 0,18-24-88,-1 0-39,1 1-1,0-1 0,0 1 0,1 0 1,0 0-1,0 1 0,1-1 0,0 0 1,-2 11-1,4 4-6698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8:26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24575,'1'0'0,"44"0"0,69 7 0,-30 7 0,1-4 0,141-1 0,534-10 0,-735 2 0,0 2 0,0 1 0,0 1 0,28 10 0,-24-7 0,1-1 0,44 5 0,56 7 0,-80-11 0,53 4 0,-12-12 0,-63-1 0,1 1 0,0 1 0,-1 1 0,1 2 0,50 13 0,-52-9 0,-15-5 0,0 1 0,0 1 0,0 0 0,-1 0 0,15 9 0,-23-11 0,1 0 0,-1 0 0,0 0 0,0 0 0,0 1 0,0-1 0,0 1 0,-1 0 0,0 0 0,0 0 0,0 0 0,0 0 0,0 0 0,-1 0 0,0 1 0,0-1 0,0 1 0,0-1 0,-1 5 0,0 7-195,-1 0 0,-1-1 0,0 0 0,-1 1 0,-1-1 0,-9 27 0,6-24-6631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19:58:37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1281 432 24575,'0'-2'0,"-1"1"0,1-1 0,0 0 0,-1 0 0,1 1 0,-1-1 0,0 0 0,1 0 0,-1 1 0,0-1 0,0 1 0,0-1 0,0 1 0,0-1 0,0 1 0,-1 0 0,1-1 0,0 1 0,-1 0 0,1 0 0,-1 0 0,-2-1 0,-42-17 0,32 15 0,-16-5 0,-1 2 0,-1 1 0,-35-2 0,-54-11 0,-261-59 0,201 27 0,29 7 0,-17-7 0,168 50 0,0 1 0,0 0 0,0 0 0,0-1 0,1 1 0,-1 0 0,0-1 0,0 1 0,1-1 0,-1 1 0,0-1 0,0 1 0,1-1 0,-1 1 0,1-1 0,-1 0 0,1 1 0,-1-1 0,1 0 0,-1-1 0,1 2 0,0-1 0,0 1 0,0-1 0,0 1 0,0-1 0,0 1 0,1-1 0,-1 1 0,0-1 0,0 1 0,1 0 0,-1-1 0,0 1 0,1-1 0,-1 1 0,0-1 0,1 1 0,-1 0 0,0-1 0,1 1 0,-1 0 0,1 0 0,0-1 0,34-13 0,56-11 0,21-6 0,-98 28 0,0 1 0,1 0 0,-1 1 0,0 1 0,26 2 0,-19 4 0,-21-6 0,1 0 0,-1 1 0,0-1 0,0 0 0,0 0 0,0 0 0,0 1 0,0-1 0,0 0 0,0 0 0,0 0 0,0 0 0,0 1 0,0-1 0,0 0 0,0 0 0,0 0 0,0 1 0,0-1 0,0 0 0,0 0 0,0 0 0,0 1 0,0-1 0,0 0 0,0 0 0,0 0 0,0 1 0,0-1 0,0 0 0,0 0 0,-1 0 0,1 0 0,0 0 0,0 1 0,0-1 0,0 0 0,0 0 0,-1 0 0,1 0 0,0 0 0,0 0 0,0 0 0,-1 1 0,1-1 0,0 0 0,-5 2 0,1 0 0,0-1 0,-1 1 0,0-1 0,1 0 0,-8 1 0,-113 3 0,12-1 0,109-4 0,-1 1 0,0-1 0,0 1 0,0 0 0,1 1 0,-1-1 0,1 1 0,-1 0 0,1 0 0,-1 1 0,1-1 0,0 1 0,0 0 0,0 0 0,1 0 0,-1 0 0,1 1 0,0-1 0,0 1 0,0 0 0,0 0 0,-4 9 0,3-3 0,1 0 0,0 0 0,0 0 0,1 1 0,1-1 0,-1 1 0,2 0 0,-1-1 0,3 18 0,3 10 56,11 47-1,-2-13-1531,-7-31-5350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AED7-9653-423E-93FE-77B6694C54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F8A7-BFB6-4570-9867-E647B5E7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2972-79B8-C0AE-0B72-95120CE24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0D9CB-35EC-E397-CBFC-DA99D3562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7954-5DD8-7FB4-8DE8-8B966979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3834-B26C-D400-C366-33D0A2F3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F0710-8FCB-0D9C-D6A6-E989E81D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9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5B31-D609-C2DD-78A2-B2B6D0CF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6822D-ACD5-6041-46B2-DC1A7C5F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9B0E-7241-4BF9-8296-0B2F3F01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87FAF-EAA4-3C9C-C45E-CC7C06B0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D863-FC8D-A854-3BFF-5B500A1C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49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9A033-C9F2-0714-F7C7-4771C29FF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704C7-EAA8-EE56-300D-799FAB0D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8FE7-BDB3-020D-704E-24546636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E872-57ED-1369-41A2-78DBDF95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6E8B-BEC2-C770-0D4B-B658937B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458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7CE1-F3CA-D28C-2D89-3DCBE67E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F101-9D0B-39D6-4F12-2C01AE2F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730C-394E-B17A-17ED-2A12E284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8D25-7E2D-1C99-409F-FA811CEE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3233-B430-7264-5E8C-7104EFFB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76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1C3E-17BA-63CE-3471-3EE63D85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9EA65-3277-4235-7A41-87123F29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7558-5E5F-1541-0E84-9921F85A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C6E8-FABF-0FEF-560F-CDAE64E7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C404-92F4-DAA1-3A00-9C1DBE81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33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1394-8D09-EACD-BC60-10A73FBE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AF09-7645-2BE3-BA22-D9C621BBF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AAE5C-2923-77DF-1508-0D89CB93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F1C81-E06A-3E8C-74B8-98C10FC3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F792F-400C-1BAE-9D2E-10176E41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7F484-D34C-027B-7615-A3A38E1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99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DA42-E6B6-4341-B9C6-6FE0B6D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BB9BD-BF39-F1AB-2912-F1408491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EB2D5-7EAC-609E-1D44-FB80C65C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22A38-D06F-A53C-1AE0-288964D9F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0EAD9-10BB-32F1-B697-153B13C2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6A195-99A2-5CFB-25AA-012A4EE9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D856-C5D8-0C75-3B21-6752D63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F95AE-57E4-E82F-8C79-E712C165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9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818-86D2-26AA-59FE-7B4D0C2C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129EB-42B7-EEB0-FE3C-5398FBE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88E09-1965-DD8A-41B5-E082E697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ADEE0-FE0A-0427-7F45-DDBEB4C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49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54708-CAA1-C1B6-0CF9-A245536E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EC9FA-7446-6E40-F3A7-8C69987F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18ECD-B4AD-82C9-37D0-10447C19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50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94F-B3C7-BD3C-C532-9394F0EA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6529-7C2E-79D7-9065-2432EF6F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64830-1E0E-BF21-AE9A-4A4066B13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14BF-6674-9BC8-EB31-8FA69469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E8BE1-F7D2-E99F-1411-A3966602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5BC59-5786-70EB-2002-655BA498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0A52-E341-D49D-BE02-F49E1D4A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20A71-EA44-9C37-9926-1902D12B8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F2332-B246-3DBB-B9DE-DC43B8F0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FF94-F45D-93B3-67D6-472B8310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6DF8-DF40-8AF6-0720-1AE61E42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31EA3-977B-138C-C549-898C8C4F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4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313D0-C46F-D1CC-BE87-AB38D8AE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1752-7B89-54E9-4C31-86D8BC94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35E8-5496-D939-A367-2726EBFE7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48609-EB0B-4272-ACDD-DC7AA06CBBE3}" type="datetimeFigureOut">
              <a:rPr lang="he-IL" smtClean="0"/>
              <a:t>י"ג/סיון/תשפ"ד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E63A8-A4A0-641F-3BFE-3B0EB40EE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FA40-EB7D-4204-7732-E6DA26D1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B3C4C-77DD-489D-AAF6-A556C083A7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8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sonswiki.com/wiki/The_Simpsons:_Tapped_Out_Homer_the_Heretic_content_upda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hard-disk-png/" TargetMode="Externa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68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microsoft.com/office/2007/relationships/hdphoto" Target="../media/hdphoto1.wdp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68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microsoft.com/office/2007/relationships/hdphoto" Target="../media/hdphoto1.wdp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7.png"/><Relationship Id="rId7" Type="http://schemas.openxmlformats.org/officeDocument/2006/relationships/image" Target="../media/image43.png"/><Relationship Id="rId12" Type="http://schemas.openxmlformats.org/officeDocument/2006/relationships/image" Target="../media/image8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hard-disk-png/" TargetMode="External"/><Relationship Id="rId11" Type="http://schemas.openxmlformats.org/officeDocument/2006/relationships/image" Target="../media/image94.png"/><Relationship Id="rId5" Type="http://schemas.openxmlformats.org/officeDocument/2006/relationships/image" Target="../media/image44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3" Type="http://schemas.openxmlformats.org/officeDocument/2006/relationships/hyperlink" Target="https://www.pngall.com/hard-disk-png/" TargetMode="External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image" Target="../media/image44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86.png"/><Relationship Id="rId5" Type="http://schemas.openxmlformats.org/officeDocument/2006/relationships/image" Target="../media/image33.png"/><Relationship Id="rId15" Type="http://schemas.openxmlformats.org/officeDocument/2006/relationships/image" Target="../media/image99.png"/><Relationship Id="rId10" Type="http://schemas.openxmlformats.org/officeDocument/2006/relationships/image" Target="../media/image8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hyperlink" Target="https://www.pngall.com/hard-disk-png/" TargetMode="External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33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15" Type="http://schemas.openxmlformats.org/officeDocument/2006/relationships/image" Target="../media/image113.png"/><Relationship Id="rId10" Type="http://schemas.openxmlformats.org/officeDocument/2006/relationships/image" Target="../media/image69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3.png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3794-elephant-picture" TargetMode="Externa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49356-rug-image-download-hd-png" TargetMode="External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13794-elephant-picture" TargetMode="External"/><Relationship Id="rId5" Type="http://schemas.openxmlformats.org/officeDocument/2006/relationships/image" Target="../media/image123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21" Type="http://schemas.openxmlformats.org/officeDocument/2006/relationships/image" Target="../media/image144.png"/><Relationship Id="rId34" Type="http://schemas.microsoft.com/office/2007/relationships/hdphoto" Target="../media/hdphoto1.wdp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46.png"/><Relationship Id="rId33" Type="http://schemas.openxmlformats.org/officeDocument/2006/relationships/image" Target="../media/image43.png"/><Relationship Id="rId38" Type="http://schemas.openxmlformats.org/officeDocument/2006/relationships/image" Target="../media/image45.jpg"/><Relationship Id="rId2" Type="http://schemas.openxmlformats.org/officeDocument/2006/relationships/image" Target="../media/image128.png"/><Relationship Id="rId16" Type="http://schemas.openxmlformats.org/officeDocument/2006/relationships/image" Target="../media/image141.png"/><Relationship Id="rId20" Type="http://schemas.openxmlformats.org/officeDocument/2006/relationships/customXml" Target="../ink/ink18.xml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customXml" Target="../ink/ink20.xml"/><Relationship Id="rId32" Type="http://schemas.openxmlformats.org/officeDocument/2006/relationships/image" Target="../media/image2.png"/><Relationship Id="rId37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5.png"/><Relationship Id="rId28" Type="http://schemas.openxmlformats.org/officeDocument/2006/relationships/customXml" Target="../ink/ink22.xml"/><Relationship Id="rId36" Type="http://schemas.openxmlformats.org/officeDocument/2006/relationships/hyperlink" Target="https://www.pngall.com/hard-disk-png/" TargetMode="External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31" Type="http://schemas.openxmlformats.org/officeDocument/2006/relationships/image" Target="../media/image149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customXml" Target="../ink/ink19.xml"/><Relationship Id="rId27" Type="http://schemas.openxmlformats.org/officeDocument/2006/relationships/image" Target="../media/image147.png"/><Relationship Id="rId30" Type="http://schemas.openxmlformats.org/officeDocument/2006/relationships/customXml" Target="../ink/ink23.xml"/><Relationship Id="rId35" Type="http://schemas.openxmlformats.org/officeDocument/2006/relationships/image" Target="../media/image44.png"/><Relationship Id="rId8" Type="http://schemas.openxmlformats.org/officeDocument/2006/relationships/image" Target="../media/image133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9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4.xml"/><Relationship Id="rId24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31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customXml" Target="../ink/ink3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openxmlformats.org/officeDocument/2006/relationships/image" Target="../media/image3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customXml" Target="../ink/ink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hard-disk-png/" TargetMode="Externa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customXml" Target="../ink/ink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FEDA-6999-FA0A-499A-87765EDD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68" y="62707"/>
            <a:ext cx="11454063" cy="2387600"/>
          </a:xfrm>
        </p:spPr>
        <p:txBody>
          <a:bodyPr/>
          <a:lstStyle/>
          <a:p>
            <a:r>
              <a:rPr lang="en-US" dirty="0"/>
              <a:t>Jumping Automata Must Pay!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5B476-6F30-DF1D-67B7-50F538C46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Shaull Almagor   </a:t>
            </a:r>
            <a:r>
              <a:rPr lang="en-US" dirty="0"/>
              <a:t>&amp;   </a:t>
            </a:r>
            <a:r>
              <a:rPr lang="en-US" dirty="0" err="1"/>
              <a:t>Ishai</a:t>
            </a:r>
            <a:r>
              <a:rPr lang="en-US" dirty="0"/>
              <a:t> Salgado</a:t>
            </a:r>
            <a:br>
              <a:rPr lang="en-US" dirty="0"/>
            </a:br>
            <a:r>
              <a:rPr lang="en-US" dirty="0"/>
              <a:t>Technion</a:t>
            </a:r>
            <a:endParaRPr lang="he-IL" dirty="0"/>
          </a:p>
        </p:txBody>
      </p:sp>
      <p:pic>
        <p:nvPicPr>
          <p:cNvPr id="5" name="Picture 4" descr="A cartoon of a toll booth&#10;&#10;Description automatically generated">
            <a:extLst>
              <a:ext uri="{FF2B5EF4-FFF2-40B4-BE49-F238E27FC236}">
                <a16:creationId xmlns:a16="http://schemas.microsoft.com/office/drawing/2014/main" id="{9851664B-1677-A230-1B1C-62008DA7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850" y="3686175"/>
            <a:ext cx="2990850" cy="2876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0FE4F-A9C1-245B-9B40-1B04ABB829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7641" y="4531684"/>
            <a:ext cx="1157740" cy="1636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51BA78-EE4D-ADCA-C5F6-1305480DA898}"/>
                  </a:ext>
                </a:extLst>
              </p14:cNvPr>
              <p14:cNvContentPartPr/>
              <p14:nvPr/>
            </p14:nvContentPartPr>
            <p14:xfrm>
              <a:off x="12031339" y="5808585"/>
              <a:ext cx="22320" cy="61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51BA78-EE4D-ADCA-C5F6-1305480DA8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22699" y="5799585"/>
                <a:ext cx="3996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5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0.00023 C 0.00104 -0.01736 0.00117 -0.0118 1.66667E-6 -0.03287 C -0.00013 -0.03588 -0.00026 -0.03865 -0.00078 -0.04143 C -0.00143 -0.04467 -0.00573 -0.0581 -0.00651 -0.06018 C -0.00964 -0.06875 -0.01367 -0.08055 -0.01862 -0.0875 C -0.02227 -0.09236 -0.02708 -0.09537 -0.03151 -0.09745 C -0.03698 -0.1 -0.0405 -0.10046 -0.04597 -0.10162 C -0.05104 -0.10069 -0.05625 -0.10046 -0.06133 -0.09884 C -0.06511 -0.09768 -0.06641 -0.09421 -0.0694 -0.09027 C -0.07123 -0.08773 -0.07331 -0.08588 -0.075 -0.0831 C -0.07682 -0.08009 -0.07813 -0.07639 -0.07982 -0.07315 C -0.0849 -0.06319 -0.08464 -0.06759 -0.08958 -0.05 C -0.09037 -0.04722 -0.09115 -0.04444 -0.09193 -0.04143 C -0.09336 -0.03588 -0.0944 -0.03032 -0.09518 -0.0243 C -0.09557 -0.02152 -0.09557 -0.01852 -0.09597 -0.01574 C -0.09662 -0.01134 -0.09844 -0.00277 -0.09844 -0.00254 C -0.09896 -0.00509 -0.09935 -0.00764 -0.1 -0.00995 C -0.10039 -0.01157 -0.1013 -0.01273 -0.10156 -0.01435 C -0.10208 -0.01597 -0.10195 -0.01828 -0.10248 -0.0199 C -0.10313 -0.02245 -0.10404 -0.02477 -0.10482 -0.02708 C -0.10573 -0.03009 -0.10638 -0.0331 -0.10729 -0.03588 C -0.11146 -0.04768 -0.11081 -0.04421 -0.11615 -0.0544 C -0.11784 -0.05764 -0.11914 -0.06134 -0.12097 -0.06435 C -0.12435 -0.07014 -0.12787 -0.075 -0.13151 -0.08032 C -0.13255 -0.08171 -0.13347 -0.08333 -0.13464 -0.08449 C -0.13828 -0.08819 -0.14297 -0.09328 -0.14675 -0.09606 C -0.14909 -0.09768 -0.15156 -0.09907 -0.15404 -0.10023 C -0.1556 -0.10115 -0.15729 -0.10115 -0.15886 -0.10162 C -0.16393 -0.10115 -0.16927 -0.10231 -0.17422 -0.10023 C -0.18386 -0.09629 -0.19336 -0.0824 -0.20156 -0.07453 C -0.21263 -0.06412 -0.21198 -0.06736 -0.21862 -0.0544 C -0.22461 -0.04236 -0.21641 -0.05393 -0.22578 -0.03148 C -0.22826 -0.02569 -0.22826 -0.02639 -0.22982 -0.0199 C -0.23138 -0.01365 -0.23112 -0.01203 -0.23386 -0.00717 C -0.23451 -0.00578 -0.23555 -0.00532 -0.23633 -0.00416 C -0.23737 -0.00277 -0.23841 -0.00139 -0.23958 -2.96296E-6 C -0.23985 -0.00139 -0.24011 -0.00277 -0.24037 -0.00416 C -0.24089 -0.00856 -0.24102 -0.01319 -0.24193 -0.01713 C -0.24779 -0.04097 -0.24883 -0.04444 -0.25729 -0.06018 C -0.26042 -0.06597 -0.26328 -0.07268 -0.26693 -0.07731 C -0.27722 -0.09027 -0.27604 -0.09328 -0.28386 -0.09606 C -0.28555 -0.09652 -0.28711 -0.09699 -0.28867 -0.09745 C -0.29466 -0.09652 -0.30078 -0.09745 -0.30651 -0.09467 C -0.30847 -0.09352 -0.30912 -0.08865 -0.31055 -0.08588 C -0.31172 -0.08356 -0.31328 -0.08125 -0.31458 -0.0787 C -0.31654 -0.07477 -0.31823 -0.07014 -0.32018 -0.06597 C -0.32018 -0.06574 -0.32826 -0.04861 -0.32826 -0.04838 C -0.33294 -0.03842 -0.32982 -0.04444 -0.33464 -0.03588 C -0.33555 -0.03171 -0.33737 -0.02338 -0.33867 -0.0199 C -0.33985 -0.01736 -0.34154 -0.01527 -0.34271 -0.01273 C -0.34362 -0.01111 -0.3444 -0.00902 -0.34518 -0.00717 C -0.35039 -0.01875 -0.34714 -0.00926 -0.34922 -0.02152 C -0.35169 -0.03588 -0.35313 -0.04051 -0.35482 -0.05301 C -0.35495 -0.05347 -0.35612 -0.06481 -0.35651 -0.06597 C -0.35716 -0.06805 -0.36354 -0.08565 -0.36615 -0.09027 C -0.36706 -0.0919 -0.36823 -0.09352 -0.3694 -0.09467 C -0.37292 -0.09768 -0.3763 -0.09953 -0.37982 -0.10162 C -0.3849 -0.10069 -0.39011 -0.10046 -0.39518 -0.09884 C -0.3974 -0.09815 -0.39948 -0.09583 -0.40156 -0.09467 C -0.41836 -0.08472 -0.40625 -0.09398 -0.42344 -0.0787 C -0.42448 -0.06875 -0.42383 -0.07384 -0.42578 -0.06296 C -0.4263 -0.06018 -0.42682 -0.05717 -0.42748 -0.0544 C -0.428 -0.05208 -0.42865 -0.04977 -0.42904 -0.04722 C -0.42943 -0.0449 -0.42956 -0.04236 -0.42982 -0.04004 C -0.43034 -0.0368 -0.43099 -0.03333 -0.43151 -0.03009 C -0.43177 -0.02777 -0.4319 -0.02523 -0.43229 -0.02291 C -0.43268 -0.02014 -0.43477 -0.00717 -0.43555 -0.00416 C -0.43594 -0.00254 -0.43633 -0.00092 -0.43711 -2.96296E-6 C -0.43776 0.00093 -0.43867 0.00093 -0.43958 0.00162 C -0.45925 -0.03842 -0.4293 0.02361 -0.45078 -0.02569 C -0.45677 -0.03912 -0.46784 -0.06065 -0.47578 -0.07014 C -0.48138 -0.07662 -0.4875 -0.08125 -0.49362 -0.08588 C -0.49805 -0.08935 -0.50248 -0.09282 -0.50729 -0.09467 C -0.5125 -0.09652 -0.52344 -0.09745 -0.52344 -0.09722 C -0.53412 -0.0956 -0.54518 -0.09606 -0.5556 -0.09166 C -0.55847 -0.09051 -0.56016 -0.08541 -0.56211 -0.08171 C -0.56784 -0.07083 -0.56732 -0.07037 -0.57018 -0.05879 C -0.5707 -0.05208 -0.57123 -0.04537 -0.57175 -0.03865 C -0.57201 -0.03588 -0.57214 -0.03287 -0.57266 -0.03009 C -0.57292 -0.02754 -0.5737 -0.02523 -0.57422 -0.02291 C -0.57448 -0.02152 -0.57474 -0.0199 -0.575 -0.01852 C -0.57422 -0.00509 -0.57591 -0.00879 -0.57344 -0.00416 L -0.57656 -0.00555 " pathEditMode="relative" rAng="0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F6EA62C-1762-EA3B-D765-2A6BE455A260}"/>
              </a:ext>
            </a:extLst>
          </p:cNvPr>
          <p:cNvSpPr/>
          <p:nvPr/>
        </p:nvSpPr>
        <p:spPr>
          <a:xfrm>
            <a:off x="798200" y="1361238"/>
            <a:ext cx="3513911" cy="4368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745E59-906A-F63C-1D4C-D67DC375F4D6}"/>
              </a:ext>
            </a:extLst>
          </p:cNvPr>
          <p:cNvSpPr/>
          <p:nvPr/>
        </p:nvSpPr>
        <p:spPr>
          <a:xfrm>
            <a:off x="4321085" y="1361238"/>
            <a:ext cx="3513911" cy="4368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3D7940-1E1C-AE5F-9CF4-1F67C166B690}"/>
              </a:ext>
            </a:extLst>
          </p:cNvPr>
          <p:cNvSpPr/>
          <p:nvPr/>
        </p:nvSpPr>
        <p:spPr>
          <a:xfrm>
            <a:off x="7843970" y="1361238"/>
            <a:ext cx="3513911" cy="43688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Jumping Automata – Motivation Revisited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49FB3-2E4A-A90F-C864-76847E2A7445}"/>
              </a:ext>
            </a:extLst>
          </p:cNvPr>
          <p:cNvSpPr txBox="1"/>
          <p:nvPr/>
        </p:nvSpPr>
        <p:spPr>
          <a:xfrm>
            <a:off x="1714099" y="991905"/>
            <a:ext cx="47659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memory access is not always sequential.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ED88ED-B0E7-8D9F-907D-50D6ED6B2C76}"/>
              </a:ext>
            </a:extLst>
          </p:cNvPr>
          <p:cNvSpPr txBox="1"/>
          <p:nvPr/>
        </p:nvSpPr>
        <p:spPr>
          <a:xfrm>
            <a:off x="1125051" y="1411819"/>
            <a:ext cx="286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Tape-based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Expensive to move head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1886E-0D66-78AC-33B9-9F7944898A5B}"/>
              </a:ext>
            </a:extLst>
          </p:cNvPr>
          <p:cNvSpPr txBox="1"/>
          <p:nvPr/>
        </p:nvSpPr>
        <p:spPr>
          <a:xfrm>
            <a:off x="4383412" y="1411818"/>
            <a:ext cx="342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Spinning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Expensive to change direction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88BFA3-DDD5-DC8B-41BC-3FEA58B195EE}"/>
              </a:ext>
            </a:extLst>
          </p:cNvPr>
          <p:cNvSpPr txBox="1"/>
          <p:nvPr/>
        </p:nvSpPr>
        <p:spPr>
          <a:xfrm>
            <a:off x="7874691" y="1411818"/>
            <a:ext cx="3394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Permutation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Expensive to swap two letters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364E49-EAC1-FB1E-8DD9-B6C7E4E4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142" y="2436312"/>
            <a:ext cx="2727511" cy="1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silver hard drive">
            <a:extLst>
              <a:ext uri="{FF2B5EF4-FFF2-40B4-BE49-F238E27FC236}">
                <a16:creationId xmlns:a16="http://schemas.microsoft.com/office/drawing/2014/main" id="{47A7471C-6D89-8672-C6E2-E3E800487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57279" y="1929668"/>
            <a:ext cx="2776669" cy="2676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17F63-AD84-F058-4ECD-8BFCC3563053}"/>
              </a:ext>
            </a:extLst>
          </p:cNvPr>
          <p:cNvSpPr txBox="1"/>
          <p:nvPr/>
        </p:nvSpPr>
        <p:spPr>
          <a:xfrm>
            <a:off x="2539324" y="6858000"/>
            <a:ext cx="7113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pngall.com/hard-disk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67888-CE12-CCFF-E49D-1669B559F9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064" y="2206667"/>
            <a:ext cx="2875890" cy="266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4CC61-2993-68BC-8809-47E213FA2BA3}"/>
              </a:ext>
            </a:extLst>
          </p:cNvPr>
          <p:cNvSpPr txBox="1"/>
          <p:nvPr/>
        </p:nvSpPr>
        <p:spPr>
          <a:xfrm>
            <a:off x="8140543" y="956231"/>
            <a:ext cx="2771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commutative closure.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AEA59-1F04-6162-68D1-DDA7568D7876}"/>
              </a:ext>
            </a:extLst>
          </p:cNvPr>
          <p:cNvSpPr txBox="1"/>
          <p:nvPr/>
        </p:nvSpPr>
        <p:spPr>
          <a:xfrm>
            <a:off x="1030752" y="4958257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Absolute Distance</a:t>
            </a:r>
            <a:r>
              <a:rPr lang="en-US" dirty="0"/>
              <a:t> Semantics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36247-5CC4-9EF3-45EB-50B459F3E78A}"/>
              </a:ext>
            </a:extLst>
          </p:cNvPr>
          <p:cNvSpPr txBox="1"/>
          <p:nvPr/>
        </p:nvSpPr>
        <p:spPr>
          <a:xfrm>
            <a:off x="5043291" y="4958257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Reversal</a:t>
            </a:r>
            <a:r>
              <a:rPr lang="en-US" dirty="0"/>
              <a:t> Semantics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A564B-774F-EA3F-CADE-87BC7DDB40F9}"/>
              </a:ext>
            </a:extLst>
          </p:cNvPr>
          <p:cNvSpPr txBox="1"/>
          <p:nvPr/>
        </p:nvSpPr>
        <p:spPr>
          <a:xfrm>
            <a:off x="8448245" y="4958257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Hamming</a:t>
            </a:r>
            <a:r>
              <a:rPr lang="en-US" dirty="0"/>
              <a:t> Semantics</a:t>
            </a:r>
          </a:p>
        </p:txBody>
      </p:sp>
    </p:spTree>
    <p:extLst>
      <p:ext uri="{BB962C8B-B14F-4D97-AF65-F5344CB8AC3E}">
        <p14:creationId xmlns:p14="http://schemas.microsoft.com/office/powerpoint/2010/main" val="1533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F6EA62C-1762-EA3B-D765-2A6BE455A260}"/>
              </a:ext>
            </a:extLst>
          </p:cNvPr>
          <p:cNvSpPr/>
          <p:nvPr/>
        </p:nvSpPr>
        <p:spPr>
          <a:xfrm>
            <a:off x="798200" y="1062820"/>
            <a:ext cx="3513911" cy="292965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745E59-906A-F63C-1D4C-D67DC375F4D6}"/>
              </a:ext>
            </a:extLst>
          </p:cNvPr>
          <p:cNvSpPr/>
          <p:nvPr/>
        </p:nvSpPr>
        <p:spPr>
          <a:xfrm>
            <a:off x="4317774" y="1068077"/>
            <a:ext cx="3513911" cy="292125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3D7940-1E1C-AE5F-9CF4-1F67C166B690}"/>
              </a:ext>
            </a:extLst>
          </p:cNvPr>
          <p:cNvSpPr/>
          <p:nvPr/>
        </p:nvSpPr>
        <p:spPr>
          <a:xfrm>
            <a:off x="7839889" y="1068076"/>
            <a:ext cx="3513911" cy="292125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Quantitative Semantics for Jumping Automata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AD212-A76C-B240-B6E3-0C17EF4C590E}"/>
              </a:ext>
            </a:extLst>
          </p:cNvPr>
          <p:cNvSpPr txBox="1"/>
          <p:nvPr/>
        </p:nvSpPr>
        <p:spPr>
          <a:xfrm>
            <a:off x="1044029" y="1062820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Absolute Distance</a:t>
            </a:r>
            <a:r>
              <a:rPr lang="en-US" dirty="0"/>
              <a:t> 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8E8E4-961F-6B11-E1C8-C638DC03F46A}"/>
              </a:ext>
            </a:extLst>
          </p:cNvPr>
          <p:cNvSpPr txBox="1"/>
          <p:nvPr/>
        </p:nvSpPr>
        <p:spPr>
          <a:xfrm>
            <a:off x="4916385" y="1068077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Reversal</a:t>
            </a:r>
            <a:r>
              <a:rPr lang="en-US" dirty="0"/>
              <a:t> Semantics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0C6FA-2CA5-7DC3-B94B-48FB6282B648}"/>
              </a:ext>
            </a:extLst>
          </p:cNvPr>
          <p:cNvSpPr txBox="1"/>
          <p:nvPr/>
        </p:nvSpPr>
        <p:spPr>
          <a:xfrm>
            <a:off x="8426063" y="1082931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Hamming</a:t>
            </a:r>
            <a:r>
              <a:rPr lang="en-US" dirty="0"/>
              <a:t>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70BA6AE-02B0-C802-51E0-9503FD5F0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264644"/>
                  </p:ext>
                </p:extLst>
              </p:nvPr>
            </p:nvGraphicFramePr>
            <p:xfrm>
              <a:off x="1305267" y="204653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70BA6AE-02B0-C802-51E0-9503FD5F0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264644"/>
                  </p:ext>
                </p:extLst>
              </p:nvPr>
            </p:nvGraphicFramePr>
            <p:xfrm>
              <a:off x="1305267" y="204653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97417321-AD83-8739-9410-2A0B8145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9" y="1464684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0CD129-E810-757C-923C-DB9477725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37176"/>
                  </p:ext>
                </p:extLst>
              </p:nvPr>
            </p:nvGraphicFramePr>
            <p:xfrm>
              <a:off x="1301992" y="288922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0CD129-E810-757C-923C-DB9477725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37176"/>
                  </p:ext>
                </p:extLst>
              </p:nvPr>
            </p:nvGraphicFramePr>
            <p:xfrm>
              <a:off x="1301992" y="288922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69787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A3D6171-4791-3846-3334-7655E2AF0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294815"/>
                  </p:ext>
                </p:extLst>
              </p:nvPr>
            </p:nvGraphicFramePr>
            <p:xfrm>
              <a:off x="1301992" y="239401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A3D6171-4791-3846-3334-7655E2AF0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294815"/>
                  </p:ext>
                </p:extLst>
              </p:nvPr>
            </p:nvGraphicFramePr>
            <p:xfrm>
              <a:off x="1301992" y="239401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B877C-166E-7E0B-A239-3BB9BCBCD10E}"/>
                  </a:ext>
                </a:extLst>
              </p:cNvPr>
              <p:cNvSpPr txBox="1"/>
              <p:nvPr/>
            </p:nvSpPr>
            <p:spPr>
              <a:xfrm>
                <a:off x="1044029" y="3640037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B877C-166E-7E0B-A239-3BB9BCBCD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29" y="3640037"/>
                <a:ext cx="2463354" cy="369332"/>
              </a:xfrm>
              <a:prstGeom prst="rect">
                <a:avLst/>
              </a:prstGeom>
              <a:blipFill>
                <a:blip r:embed="rId6"/>
                <a:stretch>
                  <a:fillRect l="-198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CBCD289-658D-D87E-EFDB-3B5970BEC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131489"/>
                  </p:ext>
                </p:extLst>
              </p:nvPr>
            </p:nvGraphicFramePr>
            <p:xfrm>
              <a:off x="4942912" y="199679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CBCD289-658D-D87E-EFDB-3B5970BEC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131489"/>
                  </p:ext>
                </p:extLst>
              </p:nvPr>
            </p:nvGraphicFramePr>
            <p:xfrm>
              <a:off x="4942912" y="199679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128" t="-6452" r="-704255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02128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Picture 38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59F9F18C-D9F5-6DA4-3998-51BF2865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34" y="1414941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9E21736C-76B7-7715-0795-7E06F42237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243517"/>
                  </p:ext>
                </p:extLst>
              </p:nvPr>
            </p:nvGraphicFramePr>
            <p:xfrm>
              <a:off x="4939637" y="234426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9E21736C-76B7-7715-0795-7E06F42237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243517"/>
                  </p:ext>
                </p:extLst>
              </p:nvPr>
            </p:nvGraphicFramePr>
            <p:xfrm>
              <a:off x="4939637" y="234426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A4D9C6-DC78-3911-1890-78EE6387F650}"/>
                  </a:ext>
                </a:extLst>
              </p:cNvPr>
              <p:cNvSpPr txBox="1"/>
              <p:nvPr/>
            </p:nvSpPr>
            <p:spPr>
              <a:xfrm>
                <a:off x="4681674" y="35902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A4D9C6-DC78-3911-1890-78EE6387F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674" y="3590294"/>
                <a:ext cx="2463354" cy="369332"/>
              </a:xfrm>
              <a:prstGeom prst="rect">
                <a:avLst/>
              </a:prstGeom>
              <a:blipFill>
                <a:blip r:embed="rId9"/>
                <a:stretch>
                  <a:fillRect l="-2228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655FA0E8-463E-ADB1-778B-F0CD3EBC1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376666"/>
                  </p:ext>
                </p:extLst>
              </p:nvPr>
            </p:nvGraphicFramePr>
            <p:xfrm>
              <a:off x="4951345" y="287952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655FA0E8-463E-ADB1-778B-F0CD3EBC1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376666"/>
                  </p:ext>
                </p:extLst>
              </p:nvPr>
            </p:nvGraphicFramePr>
            <p:xfrm>
              <a:off x="4951345" y="287952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EA6E2899-2264-8294-72F0-F3E44D8488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4092516"/>
                  </p:ext>
                </p:extLst>
              </p:nvPr>
            </p:nvGraphicFramePr>
            <p:xfrm>
              <a:off x="1437434" y="312675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EA6E2899-2264-8294-72F0-F3E44D8488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4092516"/>
                  </p:ext>
                </p:extLst>
              </p:nvPr>
            </p:nvGraphicFramePr>
            <p:xfrm>
              <a:off x="1437434" y="312675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9677" r="-700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B3129983-8E92-2977-2EEA-A959A423EF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149031"/>
                  </p:ext>
                </p:extLst>
              </p:nvPr>
            </p:nvGraphicFramePr>
            <p:xfrm>
              <a:off x="5104559" y="308183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B3129983-8E92-2977-2EEA-A959A423EF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149031"/>
                  </p:ext>
                </p:extLst>
              </p:nvPr>
            </p:nvGraphicFramePr>
            <p:xfrm>
              <a:off x="5104559" y="308183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r="-5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0000" r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0000" r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08696" r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9787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9787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34F77347-9BA3-402D-76EF-F55F413EA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033688"/>
                  </p:ext>
                </p:extLst>
              </p:nvPr>
            </p:nvGraphicFramePr>
            <p:xfrm>
              <a:off x="8572541" y="199679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34F77347-9BA3-402D-76EF-F55F413EA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033688"/>
                  </p:ext>
                </p:extLst>
              </p:nvPr>
            </p:nvGraphicFramePr>
            <p:xfrm>
              <a:off x="8572541" y="199679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28" t="-6452" r="-702128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700000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4" name="Picture 53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708DA1AE-E013-4F1F-2F06-1F4F4EC6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3" y="1414941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4844A0C9-7C22-0A30-A225-7F9890C80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81215"/>
                  </p:ext>
                </p:extLst>
              </p:nvPr>
            </p:nvGraphicFramePr>
            <p:xfrm>
              <a:off x="8569266" y="283947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4844A0C9-7C22-0A30-A225-7F9890C80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81215"/>
                  </p:ext>
                </p:extLst>
              </p:nvPr>
            </p:nvGraphicFramePr>
            <p:xfrm>
              <a:off x="8569266" y="283947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t="-6452" r="-70000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700000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5932B364-CAC1-9EF0-3B6D-B80519B95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25446"/>
                  </p:ext>
                </p:extLst>
              </p:nvPr>
            </p:nvGraphicFramePr>
            <p:xfrm>
              <a:off x="8569266" y="234426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5932B364-CAC1-9EF0-3B6D-B80519B95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25446"/>
                  </p:ext>
                </p:extLst>
              </p:nvPr>
            </p:nvGraphicFramePr>
            <p:xfrm>
              <a:off x="8569266" y="234426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1613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700000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2EBFB4-A941-D054-EB15-0504DC5613F4}"/>
                  </a:ext>
                </a:extLst>
              </p:cNvPr>
              <p:cNvSpPr txBox="1"/>
              <p:nvPr/>
            </p:nvSpPr>
            <p:spPr>
              <a:xfrm>
                <a:off x="8311303" y="35902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2EBFB4-A941-D054-EB15-0504DC56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303" y="3590294"/>
                <a:ext cx="2463354" cy="369332"/>
              </a:xfrm>
              <a:prstGeom prst="rect">
                <a:avLst/>
              </a:prstGeom>
              <a:blipFill>
                <a:blip r:embed="rId16"/>
                <a:stretch>
                  <a:fillRect l="-198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3EFD69-9398-BE2B-6F62-C1C438F82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095601"/>
                  </p:ext>
                </p:extLst>
              </p:nvPr>
            </p:nvGraphicFramePr>
            <p:xfrm>
              <a:off x="8578240" y="312806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3EFD69-9398-BE2B-6F62-C1C438F82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095601"/>
                  </p:ext>
                </p:extLst>
              </p:nvPr>
            </p:nvGraphicFramePr>
            <p:xfrm>
              <a:off x="8578240" y="312806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128" t="-6557" r="-70212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700000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65C109-705C-32F3-D952-35F75BA61F18}"/>
                  </a:ext>
                </a:extLst>
              </p:cNvPr>
              <p:cNvSpPr txBox="1"/>
              <p:nvPr/>
            </p:nvSpPr>
            <p:spPr>
              <a:xfrm>
                <a:off x="1865479" y="4199751"/>
                <a:ext cx="4945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/>
                  <a:t>Cost of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minimal</a:t>
                </a:r>
                <a:r>
                  <a:rPr lang="en-US" dirty="0"/>
                  <a:t> cost of a run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/>
                  <a:t>Language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65C109-705C-32F3-D952-35F75BA6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79" y="4199751"/>
                <a:ext cx="4945136" cy="646331"/>
              </a:xfrm>
              <a:prstGeom prst="rect">
                <a:avLst/>
              </a:prstGeom>
              <a:blipFill>
                <a:blip r:embed="rId18"/>
                <a:stretch>
                  <a:fillRect l="-740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5BA80C65-7255-14DA-D613-9AA75411C3B6}"/>
              </a:ext>
            </a:extLst>
          </p:cNvPr>
          <p:cNvSpPr/>
          <p:nvPr/>
        </p:nvSpPr>
        <p:spPr>
          <a:xfrm>
            <a:off x="2428875" y="4875790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6E463ABB-E6E7-1DF3-B89C-15A29043F40C}"/>
                  </a:ext>
                </a:extLst>
              </p:cNvPr>
              <p:cNvSpPr/>
              <p:nvPr/>
            </p:nvSpPr>
            <p:spPr>
              <a:xfrm>
                <a:off x="2428875" y="5242034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6E463ABB-E6E7-1DF3-B89C-15A29043F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5242034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9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id="{5350818E-C7F8-9C4F-5DC7-FC55205F1CE0}"/>
              </a:ext>
            </a:extLst>
          </p:cNvPr>
          <p:cNvSpPr/>
          <p:nvPr/>
        </p:nvSpPr>
        <p:spPr>
          <a:xfrm>
            <a:off x="2428875" y="5704865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Rectangle: Top Corners Rounded 1023">
                <a:extLst>
                  <a:ext uri="{FF2B5EF4-FFF2-40B4-BE49-F238E27FC236}">
                    <a16:creationId xmlns:a16="http://schemas.microsoft.com/office/drawing/2014/main" id="{8BBA5CF8-D647-14CA-297B-CED6A450B8F0}"/>
                  </a:ext>
                </a:extLst>
              </p:cNvPr>
              <p:cNvSpPr/>
              <p:nvPr/>
            </p:nvSpPr>
            <p:spPr>
              <a:xfrm>
                <a:off x="2428875" y="6071109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" name="Rectangle: Top Corners Rounded 1023">
                <a:extLst>
                  <a:ext uri="{FF2B5EF4-FFF2-40B4-BE49-F238E27FC236}">
                    <a16:creationId xmlns:a16="http://schemas.microsoft.com/office/drawing/2014/main" id="{8BBA5CF8-D647-14CA-297B-CED6A450B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6071109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20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7" grpId="0"/>
      <p:bldP spid="61" grpId="0" animBg="1"/>
      <p:bldP spid="62" grpId="0" animBg="1"/>
      <p:bldP spid="63" grpId="0" animBg="1"/>
      <p:bldP spid="1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riding on pogo stick&#10;&#10;Description automatically generated">
            <a:extLst>
              <a:ext uri="{FF2B5EF4-FFF2-40B4-BE49-F238E27FC236}">
                <a16:creationId xmlns:a16="http://schemas.microsoft.com/office/drawing/2014/main" id="{38FB8935-CADA-05A9-1EF6-F5B0576E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BC219-6C6B-EFFE-7AFC-A6A2E0F530AD}"/>
              </a:ext>
            </a:extLst>
          </p:cNvPr>
          <p:cNvSpPr/>
          <p:nvPr/>
        </p:nvSpPr>
        <p:spPr>
          <a:xfrm rot="1841301">
            <a:off x="6554856" y="1064222"/>
            <a:ext cx="6102312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Bob’s Pogo Sticks:</a:t>
            </a:r>
            <a:b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Pay Once - Jump Forever!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7123A-D558-47CD-B2D1-64EA5768EC2B}"/>
              </a:ext>
            </a:extLst>
          </p:cNvPr>
          <p:cNvSpPr/>
          <p:nvPr/>
        </p:nvSpPr>
        <p:spPr>
          <a:xfrm>
            <a:off x="6838118" y="1997589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B4C1-FFCF-42E2-21B4-DFEE5F3EE80C}"/>
              </a:ext>
            </a:extLst>
          </p:cNvPr>
          <p:cNvSpPr/>
          <p:nvPr/>
        </p:nvSpPr>
        <p:spPr>
          <a:xfrm>
            <a:off x="7924169" y="2719831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8D68D-47C4-88F9-9346-F209AEC3B6D1}"/>
              </a:ext>
            </a:extLst>
          </p:cNvPr>
          <p:cNvSpPr/>
          <p:nvPr/>
        </p:nvSpPr>
        <p:spPr>
          <a:xfrm>
            <a:off x="9680780" y="3442073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4A389-DCCF-6A44-2051-14F414AD8B99}"/>
              </a:ext>
            </a:extLst>
          </p:cNvPr>
          <p:cNvSpPr/>
          <p:nvPr/>
        </p:nvSpPr>
        <p:spPr>
          <a:xfrm>
            <a:off x="7539078" y="4164315"/>
            <a:ext cx="3639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Just €29.99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40FF5-5594-3D59-00EC-D81782C57B56}"/>
              </a:ext>
            </a:extLst>
          </p:cNvPr>
          <p:cNvSpPr txBox="1"/>
          <p:nvPr/>
        </p:nvSpPr>
        <p:spPr>
          <a:xfrm>
            <a:off x="6821105" y="6553147"/>
            <a:ext cx="5219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Warning: Pogo stick may cause immortality. Your experience of “forever” may vary. </a:t>
            </a:r>
          </a:p>
        </p:txBody>
      </p:sp>
    </p:spTree>
    <p:extLst>
      <p:ext uri="{BB962C8B-B14F-4D97-AF65-F5344CB8AC3E}">
        <p14:creationId xmlns:p14="http://schemas.microsoft.com/office/powerpoint/2010/main" val="322729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Absolute Distance</a:t>
            </a:r>
            <a:r>
              <a:rPr lang="en-US" dirty="0"/>
              <a:t>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330978"/>
                  </p:ext>
                </p:extLst>
              </p:nvPr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330978"/>
                  </p:ext>
                </p:extLst>
              </p:nvPr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0196DAC2-EFE9-8A91-62E3-DB884FD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60" y="1423200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863530"/>
                  </p:ext>
                </p:extLst>
              </p:nvPr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863530"/>
                  </p:ext>
                </p:extLst>
              </p:nvPr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821838"/>
                  </p:ext>
                </p:extLst>
              </p:nvPr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821838"/>
                  </p:ext>
                </p:extLst>
              </p:nvPr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/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blipFill>
                <a:blip r:embed="rId6"/>
                <a:stretch>
                  <a:fillRect l="-2228"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048690"/>
                  </p:ext>
                </p:extLst>
              </p:nvPr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048690"/>
                  </p:ext>
                </p:extLst>
              </p:nvPr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677" r="-700000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85E487D8-FA54-640D-C633-7D29E511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6314" y="1"/>
            <a:ext cx="20315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E50923FE-247F-A747-4A48-C0AFC1F265D4}"/>
              </a:ext>
            </a:extLst>
          </p:cNvPr>
          <p:cNvSpPr/>
          <p:nvPr/>
        </p:nvSpPr>
        <p:spPr>
          <a:xfrm>
            <a:off x="838200" y="1647947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/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9231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B103D46C-E952-57EE-6DCE-979747B0F8B8}"/>
              </a:ext>
            </a:extLst>
          </p:cNvPr>
          <p:cNvSpPr/>
          <p:nvPr/>
        </p:nvSpPr>
        <p:spPr>
          <a:xfrm>
            <a:off x="838200" y="251262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 (Decision version):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/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1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707039A-B366-21B1-2332-F92C6D7BD8B5}"/>
              </a:ext>
            </a:extLst>
          </p:cNvPr>
          <p:cNvSpPr/>
          <p:nvPr/>
        </p:nvSpPr>
        <p:spPr>
          <a:xfrm>
            <a:off x="838200" y="3468532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Observation: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/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2"/>
                <a:stretch>
                  <a:fillRect t="-1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446911CA-BDE1-D28C-CB27-B819F0B50310}"/>
              </a:ext>
            </a:extLst>
          </p:cNvPr>
          <p:cNvSpPr/>
          <p:nvPr/>
        </p:nvSpPr>
        <p:spPr>
          <a:xfrm>
            <a:off x="838200" y="4569708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Theorem: The Membership Problem is NP-complete.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07424F2-43E5-9A6C-0671-E448441A2DC3}"/>
              </a:ext>
            </a:extLst>
          </p:cNvPr>
          <p:cNvSpPr/>
          <p:nvPr/>
        </p:nvSpPr>
        <p:spPr>
          <a:xfrm>
            <a:off x="838200" y="5018174"/>
            <a:ext cx="6838950" cy="1238247"/>
          </a:xfrm>
          <a:prstGeom prst="round2SameRect">
            <a:avLst>
              <a:gd name="adj1" fmla="val 0"/>
              <a:gd name="adj2" fmla="val 1284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0" dirty="0">
                <a:solidFill>
                  <a:schemeClr val="tx1"/>
                </a:solidFill>
              </a:rPr>
              <a:t>Proof: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NP-membership follows from the observation.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NP-hardness follows from hardness of membership for Jumping automata.</a:t>
            </a:r>
          </a:p>
        </p:txBody>
      </p:sp>
    </p:spTree>
    <p:extLst>
      <p:ext uri="{BB962C8B-B14F-4D97-AF65-F5344CB8AC3E}">
        <p14:creationId xmlns:p14="http://schemas.microsoft.com/office/powerpoint/2010/main" val="2321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Absolute Distance</a:t>
            </a:r>
            <a:r>
              <a:rPr lang="en-US" dirty="0"/>
              <a:t>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0196DAC2-EFE9-8A91-62E3-DB884FD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89" y="4132545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/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blipFill>
                <a:blip r:embed="rId6"/>
                <a:stretch>
                  <a:fillRect l="-2228"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677" r="-700000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85E487D8-FA54-640D-C633-7D29E511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6314" y="1"/>
            <a:ext cx="20315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6332E2B4-CD8C-7A69-57E1-B79A23A1CD6E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C8BF4F96-4497-FEFF-27D6-6534FF2F8ACD}"/>
              </a:ext>
            </a:extLst>
          </p:cNvPr>
          <p:cNvSpPr/>
          <p:nvPr/>
        </p:nvSpPr>
        <p:spPr>
          <a:xfrm>
            <a:off x="838200" y="2490384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Important 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/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then the jumping head is always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of the sequential head.</a:t>
                </a:r>
              </a:p>
            </p:txBody>
          </p:sp>
        </mc:Choice>
        <mc:Fallback xmlns="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19E6204-1620-BED1-956C-E4D2B30E0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463758"/>
                  </p:ext>
                </p:extLst>
              </p:nvPr>
            </p:nvGraphicFramePr>
            <p:xfrm>
              <a:off x="1400321" y="4721327"/>
              <a:ext cx="7718460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7282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526610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6071410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3960476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965229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07717174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2030060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566426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68758353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29606790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87206695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2821791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17371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048352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812685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9931875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3822501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766349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6243672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1926421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8461333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5994683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31811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19E6204-1620-BED1-956C-E4D2B30E00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463758"/>
                  </p:ext>
                </p:extLst>
              </p:nvPr>
            </p:nvGraphicFramePr>
            <p:xfrm>
              <a:off x="1400321" y="4721327"/>
              <a:ext cx="7718460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7282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526610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6071410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3960476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965229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07717174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2030060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566426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68758353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29606790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87206695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2821791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17371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048352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812685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9931875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3822501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766349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6243672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1926421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8461333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5994683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31811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381" t="-1613" r="-292142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919048" t="-1613" r="-4762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 descr="A cartoon of a person holding a arrow&#10;&#10;Description automatically generated">
            <a:extLst>
              <a:ext uri="{FF2B5EF4-FFF2-40B4-BE49-F238E27FC236}">
                <a16:creationId xmlns:a16="http://schemas.microsoft.com/office/drawing/2014/main" id="{1E2025EB-FFA6-DE6F-277E-158E0CD53F6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49" y="5104024"/>
            <a:ext cx="465222" cy="570502"/>
          </a:xfrm>
          <a:prstGeom prst="rect">
            <a:avLst/>
          </a:prstGeom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BBA43FE6-31EA-F597-B682-3CE8B34FA105}"/>
              </a:ext>
            </a:extLst>
          </p:cNvPr>
          <p:cNvSpPr/>
          <p:nvPr/>
        </p:nvSpPr>
        <p:spPr>
          <a:xfrm rot="5400000">
            <a:off x="4037625" y="5329819"/>
            <a:ext cx="232012" cy="966879"/>
          </a:xfrm>
          <a:prstGeom prst="rightBrace">
            <a:avLst>
              <a:gd name="adj1" fmla="val 40929"/>
              <a:gd name="adj2" fmla="val 500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00264-AD57-20A2-7232-365F391C5B02}"/>
                  </a:ext>
                </a:extLst>
              </p:cNvPr>
              <p:cNvSpPr txBox="1"/>
              <p:nvPr/>
            </p:nvSpPr>
            <p:spPr>
              <a:xfrm>
                <a:off x="3843931" y="5807617"/>
                <a:ext cx="61940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00264-AD57-20A2-7232-365F391C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31" y="5807617"/>
                <a:ext cx="6194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7B4E90CF-4CD8-FE62-1FAA-3FAABD0B0E3B}"/>
              </a:ext>
            </a:extLst>
          </p:cNvPr>
          <p:cNvSpPr/>
          <p:nvPr/>
        </p:nvSpPr>
        <p:spPr>
          <a:xfrm rot="5400000">
            <a:off x="5023654" y="5329819"/>
            <a:ext cx="232012" cy="966879"/>
          </a:xfrm>
          <a:prstGeom prst="rightBrace">
            <a:avLst>
              <a:gd name="adj1" fmla="val 40929"/>
              <a:gd name="adj2" fmla="val 500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5EB387-4B50-D157-73E6-6A36E7F41089}"/>
                  </a:ext>
                </a:extLst>
              </p:cNvPr>
              <p:cNvSpPr txBox="1"/>
              <p:nvPr/>
            </p:nvSpPr>
            <p:spPr>
              <a:xfrm>
                <a:off x="4829960" y="5807617"/>
                <a:ext cx="61940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5EB387-4B50-D157-73E6-6A36E7F41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0" y="5807617"/>
                <a:ext cx="6194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9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/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Absolute Distance</a:t>
            </a:r>
            <a:r>
              <a:rPr lang="en-US" dirty="0"/>
              <a:t>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0196DAC2-EFE9-8A91-62E3-DB884FD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56" y="4089219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/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blipFill>
                <a:blip r:embed="rId6"/>
                <a:stretch>
                  <a:fillRect l="-2228"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677" r="-700000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85E487D8-FA54-640D-C633-7D29E511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6314" y="1"/>
            <a:ext cx="20315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6332E2B4-CD8C-7A69-57E1-B79A23A1CD6E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C8BF4F96-4497-FEFF-27D6-6534FF2F8ACD}"/>
              </a:ext>
            </a:extLst>
          </p:cNvPr>
          <p:cNvSpPr/>
          <p:nvPr/>
        </p:nvSpPr>
        <p:spPr>
          <a:xfrm>
            <a:off x="838200" y="2490384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Important 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/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then the jumping head is always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of the sequential head.</a:t>
                </a:r>
              </a:p>
            </p:txBody>
          </p:sp>
        </mc:Choice>
        <mc:Fallback xmlns="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19E6204-1620-BED1-956C-E4D2B30E00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00321" y="4721327"/>
              <a:ext cx="7718460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7282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526610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6071410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3960476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965229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07717174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2030060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566426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68758353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29606790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87206695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2821791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17371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048352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812685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9931875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3822501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766349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6243672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1926421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8461333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5994683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31811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319E6204-1620-BED1-956C-E4D2B30E00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00321" y="4721327"/>
              <a:ext cx="7718460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7282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526610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76071410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03960476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965229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077171749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2030060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566426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68758353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29606790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872066950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82821791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001737148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310483521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812685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9931875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438225016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167663497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46243672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3192642154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84613335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599468382"/>
                        </a:ext>
                      </a:extLst>
                    </a:gridCol>
                    <a:gridCol w="257282">
                      <a:extLst>
                        <a:ext uri="{9D8B030D-6E8A-4147-A177-3AD203B41FA5}">
                          <a16:colId xmlns:a16="http://schemas.microsoft.com/office/drawing/2014/main" val="2231811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381" t="-1613" r="-292142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919048" t="-1613" r="-4762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 descr="A cartoon of a person holding a arrow&#10;&#10;Description automatically generated">
            <a:extLst>
              <a:ext uri="{FF2B5EF4-FFF2-40B4-BE49-F238E27FC236}">
                <a16:creationId xmlns:a16="http://schemas.microsoft.com/office/drawing/2014/main" id="{1E2025EB-FFA6-DE6F-277E-158E0CD53F6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49" y="5104024"/>
            <a:ext cx="465222" cy="570502"/>
          </a:xfrm>
          <a:prstGeom prst="rect">
            <a:avLst/>
          </a:prstGeom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BBA43FE6-31EA-F597-B682-3CE8B34FA105}"/>
              </a:ext>
            </a:extLst>
          </p:cNvPr>
          <p:cNvSpPr/>
          <p:nvPr/>
        </p:nvSpPr>
        <p:spPr>
          <a:xfrm rot="5400000">
            <a:off x="4037625" y="5329819"/>
            <a:ext cx="232012" cy="966879"/>
          </a:xfrm>
          <a:prstGeom prst="rightBrace">
            <a:avLst>
              <a:gd name="adj1" fmla="val 40929"/>
              <a:gd name="adj2" fmla="val 500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00264-AD57-20A2-7232-365F391C5B02}"/>
                  </a:ext>
                </a:extLst>
              </p:cNvPr>
              <p:cNvSpPr txBox="1"/>
              <p:nvPr/>
            </p:nvSpPr>
            <p:spPr>
              <a:xfrm>
                <a:off x="3843931" y="5807617"/>
                <a:ext cx="61940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00264-AD57-20A2-7232-365F391C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31" y="5807617"/>
                <a:ext cx="6194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6AC33C36-526C-C45E-EA42-01118C765CF1}"/>
              </a:ext>
            </a:extLst>
          </p:cNvPr>
          <p:cNvSpPr/>
          <p:nvPr/>
        </p:nvSpPr>
        <p:spPr>
          <a:xfrm rot="5400000">
            <a:off x="5023654" y="5329819"/>
            <a:ext cx="232012" cy="966879"/>
          </a:xfrm>
          <a:prstGeom prst="rightBrace">
            <a:avLst>
              <a:gd name="adj1" fmla="val 40929"/>
              <a:gd name="adj2" fmla="val 500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6D2E3-268D-2625-F092-7ECED9B2EBD2}"/>
                  </a:ext>
                </a:extLst>
              </p:cNvPr>
              <p:cNvSpPr txBox="1"/>
              <p:nvPr/>
            </p:nvSpPr>
            <p:spPr>
              <a:xfrm>
                <a:off x="4829960" y="5807617"/>
                <a:ext cx="61940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6D2E3-268D-2625-F092-7ECED9B2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0" y="5807617"/>
                <a:ext cx="6194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3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0.02682 -0.05115 C -0.03242 -0.06273 -0.04075 -0.06898 -0.04948 -0.06898 C -0.0595 -0.06898 -0.06745 -0.06273 -0.07305 -0.05115 L -0.09974 -0.00023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-0.00023 L -0.00456 -0.04027 C 0.01524 -0.0493 0.04505 -0.05439 0.0763 -0.05439 C 0.11185 -0.05439 0.14037 -0.0493 0.16003 -0.04027 L 0.25547 -0.00023 " pathEditMode="relative" rAng="0" ptsTypes="AAA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Absolute Distance</a:t>
            </a:r>
            <a:r>
              <a:rPr lang="en-US" dirty="0"/>
              <a:t>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4222C2-75B3-BED6-066D-308B8CD477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203263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5FD7086-DB12-0B20-3BFB-6877A0C50C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73969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33F1E7-37B1-B407-2A63-429ECCBC12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8789" y="238010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/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5F304-7598-60BC-B0A5-6280DC51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89" y="3305094"/>
                <a:ext cx="2463354" cy="369332"/>
              </a:xfrm>
              <a:prstGeom prst="rect">
                <a:avLst/>
              </a:prstGeom>
              <a:blipFill>
                <a:blip r:embed="rId5"/>
                <a:stretch>
                  <a:fillRect l="-2228"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B60C942-74A1-65FB-D2BB-C3D3B199A4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21941" y="29454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77" r="-700000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85E487D8-FA54-640D-C633-7D29E511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6314" y="1"/>
            <a:ext cx="20315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6332E2B4-CD8C-7A69-57E1-B79A23A1CD6E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913DB2D-94DE-39E0-1677-4F66895B2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9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C8BF4F96-4497-FEFF-27D6-6534FF2F8ACD}"/>
              </a:ext>
            </a:extLst>
          </p:cNvPr>
          <p:cNvSpPr/>
          <p:nvPr/>
        </p:nvSpPr>
        <p:spPr>
          <a:xfrm>
            <a:off x="838200" y="2490384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Important 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/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then the jumping head is always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of the sequential head.</a:t>
                </a:r>
              </a:p>
            </p:txBody>
          </p:sp>
        </mc:Choice>
        <mc:Fallback xmlns=""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15E250AA-013D-8C26-2733-7698BFB97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6628"/>
                <a:ext cx="6838950" cy="817798"/>
              </a:xfrm>
              <a:prstGeom prst="round2SameRect">
                <a:avLst>
                  <a:gd name="adj1" fmla="val 0"/>
                  <a:gd name="adj2" fmla="val 22257"/>
                </a:avLst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62E66CA7-A0F0-E8C1-092F-F8E74D9317EB}"/>
                  </a:ext>
                </a:extLst>
              </p:cNvPr>
              <p:cNvSpPr/>
              <p:nvPr/>
            </p:nvSpPr>
            <p:spPr>
              <a:xfrm>
                <a:off x="838200" y="3902815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Theorem: We can construct an NFA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62E66CA7-A0F0-E8C1-092F-F8E74D931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02815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blipFill>
                <a:blip r:embed="rId11"/>
                <a:stretch>
                  <a:fillRect b="-151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3C474424-C01C-7E22-357E-1EA3F21229FA}"/>
                  </a:ext>
                </a:extLst>
              </p:cNvPr>
              <p:cNvSpPr/>
              <p:nvPr/>
            </p:nvSpPr>
            <p:spPr>
              <a:xfrm>
                <a:off x="838200" y="4351282"/>
                <a:ext cx="6838950" cy="736358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Proof: NFA keeps track of a window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around sequential head, guesses jump sequence.</a:t>
                </a:r>
              </a:p>
            </p:txBody>
          </p:sp>
        </mc:Choice>
        <mc:Fallback xmlns=""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3C474424-C01C-7E22-357E-1EA3F2122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51282"/>
                <a:ext cx="6838950" cy="736358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blipFill>
                <a:blip r:embed="rId12"/>
                <a:stretch>
                  <a:fillRect t="-23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7CE06383-66C8-5161-BCFD-75CC86A0744D}"/>
              </a:ext>
            </a:extLst>
          </p:cNvPr>
          <p:cNvSpPr/>
          <p:nvPr/>
        </p:nvSpPr>
        <p:spPr>
          <a:xfrm>
            <a:off x="838200" y="5322642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Corollary: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431C0858-4AAB-7574-151A-BAF4E45B19EB}"/>
              </a:ext>
            </a:extLst>
          </p:cNvPr>
          <p:cNvSpPr/>
          <p:nvPr/>
        </p:nvSpPr>
        <p:spPr>
          <a:xfrm>
            <a:off x="838200" y="5771109"/>
            <a:ext cx="6838950" cy="448466"/>
          </a:xfrm>
          <a:prstGeom prst="round2SameRect">
            <a:avLst>
              <a:gd name="adj1" fmla="val 0"/>
              <a:gd name="adj2" fmla="val 34185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The Boundedness Problem is decidable.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B8935-CADA-05A9-1EF6-F5B0576E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508" y="0"/>
            <a:ext cx="7318638" cy="7318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BC219-6C6B-EFFE-7AFC-A6A2E0F530AD}"/>
              </a:ext>
            </a:extLst>
          </p:cNvPr>
          <p:cNvSpPr/>
          <p:nvPr/>
        </p:nvSpPr>
        <p:spPr>
          <a:xfrm rot="1841301">
            <a:off x="6363876" y="1064222"/>
            <a:ext cx="6484276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Bob’s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Tampolines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b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 Ceiling – High Prices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B4C1-FFCF-42E2-21B4-DFEE5F3EE80C}"/>
              </a:ext>
            </a:extLst>
          </p:cNvPr>
          <p:cNvSpPr/>
          <p:nvPr/>
        </p:nvSpPr>
        <p:spPr>
          <a:xfrm>
            <a:off x="7924169" y="2719831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8D68D-47C4-88F9-9346-F209AEC3B6D1}"/>
              </a:ext>
            </a:extLst>
          </p:cNvPr>
          <p:cNvSpPr/>
          <p:nvPr/>
        </p:nvSpPr>
        <p:spPr>
          <a:xfrm>
            <a:off x="9680780" y="3442073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4A389-DCCF-6A44-2051-14F414AD8B99}"/>
              </a:ext>
            </a:extLst>
          </p:cNvPr>
          <p:cNvSpPr/>
          <p:nvPr/>
        </p:nvSpPr>
        <p:spPr>
          <a:xfrm>
            <a:off x="7508675" y="4852227"/>
            <a:ext cx="401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Just €129.99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40FF5-5594-3D59-00EC-D81782C57B56}"/>
              </a:ext>
            </a:extLst>
          </p:cNvPr>
          <p:cNvSpPr txBox="1"/>
          <p:nvPr/>
        </p:nvSpPr>
        <p:spPr>
          <a:xfrm>
            <a:off x="7587673" y="6596390"/>
            <a:ext cx="4036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Warning: trampolines may launch you beyond escape velocity.  </a:t>
            </a:r>
          </a:p>
        </p:txBody>
      </p:sp>
    </p:spTree>
    <p:extLst>
      <p:ext uri="{BB962C8B-B14F-4D97-AF65-F5344CB8AC3E}">
        <p14:creationId xmlns:p14="http://schemas.microsoft.com/office/powerpoint/2010/main" val="237305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Reversal</a:t>
            </a:r>
            <a:r>
              <a:rPr lang="en-US" dirty="0">
                <a:solidFill>
                  <a:schemeClr val="tx1"/>
                </a:solidFill>
              </a:rPr>
              <a:t> Semantics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E50923FE-247F-A747-4A48-C0AFC1F265D4}"/>
              </a:ext>
            </a:extLst>
          </p:cNvPr>
          <p:cNvSpPr/>
          <p:nvPr/>
        </p:nvSpPr>
        <p:spPr>
          <a:xfrm>
            <a:off x="838200" y="1647947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/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stretch>
                  <a:fillRect t="-9231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B103D46C-E952-57EE-6DCE-979747B0F8B8}"/>
              </a:ext>
            </a:extLst>
          </p:cNvPr>
          <p:cNvSpPr/>
          <p:nvPr/>
        </p:nvSpPr>
        <p:spPr>
          <a:xfrm>
            <a:off x="838200" y="251262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 (Decision version):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/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3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707039A-B366-21B1-2332-F92C6D7BD8B5}"/>
              </a:ext>
            </a:extLst>
          </p:cNvPr>
          <p:cNvSpPr/>
          <p:nvPr/>
        </p:nvSpPr>
        <p:spPr>
          <a:xfrm>
            <a:off x="838200" y="3468532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Observation: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/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4"/>
                <a:stretch>
                  <a:fillRect t="-1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446911CA-BDE1-D28C-CB27-B819F0B50310}"/>
              </a:ext>
            </a:extLst>
          </p:cNvPr>
          <p:cNvSpPr/>
          <p:nvPr/>
        </p:nvSpPr>
        <p:spPr>
          <a:xfrm>
            <a:off x="838200" y="4569708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Theorem: The Membership Problem is NP-complete.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07424F2-43E5-9A6C-0671-E448441A2DC3}"/>
              </a:ext>
            </a:extLst>
          </p:cNvPr>
          <p:cNvSpPr/>
          <p:nvPr/>
        </p:nvSpPr>
        <p:spPr>
          <a:xfrm>
            <a:off x="838200" y="5018174"/>
            <a:ext cx="6838950" cy="1238247"/>
          </a:xfrm>
          <a:prstGeom prst="round2SameRect">
            <a:avLst>
              <a:gd name="adj1" fmla="val 0"/>
              <a:gd name="adj2" fmla="val 1284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0" dirty="0">
                <a:solidFill>
                  <a:schemeClr val="tx1"/>
                </a:solidFill>
              </a:rPr>
              <a:t>Proof: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NP-membership follows from the observation.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NP-hardness follows from hardness of membership for Jumping automata.</a:t>
            </a:r>
          </a:p>
        </p:txBody>
      </p:sp>
      <p:pic>
        <p:nvPicPr>
          <p:cNvPr id="19" name="Picture 18" descr="A black and silver hard drive">
            <a:extLst>
              <a:ext uri="{FF2B5EF4-FFF2-40B4-BE49-F238E27FC236}">
                <a16:creationId xmlns:a16="http://schemas.microsoft.com/office/drawing/2014/main" id="{BD02B691-1054-1658-0977-4F6B83BAF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86721" y="0"/>
            <a:ext cx="137491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87666"/>
                  </p:ext>
                </p:extLst>
              </p:nvPr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87666"/>
                  </p:ext>
                </p:extLst>
              </p:nvPr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128" t="-6557" r="-70425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02128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466D30C6-0C91-0673-FA37-273F7E6391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83" y="1625479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665683"/>
                  </p:ext>
                </p:extLst>
              </p:nvPr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665683"/>
                  </p:ext>
                </p:extLst>
              </p:nvPr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3279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97872" t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/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blipFill>
                <a:blip r:embed="rId10"/>
                <a:stretch>
                  <a:fillRect l="-1975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320208"/>
                  </p:ext>
                </p:extLst>
              </p:nvPr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320208"/>
                  </p:ext>
                </p:extLst>
              </p:nvPr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6452" r="-69787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697872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166620"/>
                  </p:ext>
                </p:extLst>
              </p:nvPr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166620"/>
                  </p:ext>
                </p:extLst>
              </p:nvPr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r="-5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0000" r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0000" r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08696" r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9787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9787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90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Reversal</a:t>
            </a:r>
            <a:r>
              <a:rPr lang="en-US" dirty="0">
                <a:solidFill>
                  <a:schemeClr val="tx1"/>
                </a:solidFill>
              </a:rPr>
              <a:t> Semantics</a:t>
            </a:r>
          </a:p>
        </p:txBody>
      </p:sp>
      <p:pic>
        <p:nvPicPr>
          <p:cNvPr id="19" name="Picture 18" descr="A black and silver hard drive">
            <a:extLst>
              <a:ext uri="{FF2B5EF4-FFF2-40B4-BE49-F238E27FC236}">
                <a16:creationId xmlns:a16="http://schemas.microsoft.com/office/drawing/2014/main" id="{BD02B691-1054-1658-0977-4F6B83BA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86721" y="0"/>
            <a:ext cx="137491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28" t="-6557" r="-70425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128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466D30C6-0C91-0673-FA37-273F7E63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83" y="1625479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279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97872" t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/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blipFill>
                <a:blip r:embed="rId7"/>
                <a:stretch>
                  <a:fillRect l="-1975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452" r="-69787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97872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r="-5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0000" r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0000" r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08696" r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9787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59787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812BD03-EC00-BA42-FA06-F3F728EC4788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B18F2A2F-B3A7-A0AF-0F39-56B70ECE8877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B18F2A2F-B3A7-A0AF-0F39-56B70ECE8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9A91ADA-716B-F29D-AEC8-8D2063FA4A04}"/>
              </a:ext>
            </a:extLst>
          </p:cNvPr>
          <p:cNvSpPr/>
          <p:nvPr/>
        </p:nvSpPr>
        <p:spPr>
          <a:xfrm>
            <a:off x="838200" y="2490384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Important 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E3DE4E8-034B-6A31-9DA6-0BB22DA8B249}"/>
                  </a:ext>
                </a:extLst>
              </p:cNvPr>
              <p:cNvSpPr/>
              <p:nvPr/>
            </p:nvSpPr>
            <p:spPr>
              <a:xfrm>
                <a:off x="838200" y="2856628"/>
                <a:ext cx="6838950" cy="1260394"/>
              </a:xfrm>
              <a:prstGeom prst="round2SameRect">
                <a:avLst>
                  <a:gd name="adj1" fmla="val 0"/>
                  <a:gd name="adj2" fmla="val 14631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b="0" dirty="0">
                    <a:solidFill>
                      <a:schemeClr val="tx1"/>
                    </a:solidFill>
                  </a:rPr>
                  <a:t> there exist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shuffle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E3DE4E8-034B-6A31-9DA6-0BB22DA8B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6628"/>
                <a:ext cx="6838950" cy="1260394"/>
              </a:xfrm>
              <a:prstGeom prst="round2SameRect">
                <a:avLst>
                  <a:gd name="adj1" fmla="val 0"/>
                  <a:gd name="adj2" fmla="val 14631"/>
                </a:avLst>
              </a:prstGeom>
              <a:blipFill>
                <a:blip r:embed="rId11"/>
                <a:stretch>
                  <a:fillRect t="-94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BC7449A-7C98-52C3-8098-4AC3630169AD}"/>
              </a:ext>
            </a:extLst>
          </p:cNvPr>
          <p:cNvSpPr/>
          <p:nvPr/>
        </p:nvSpPr>
        <p:spPr>
          <a:xfrm>
            <a:off x="1435510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6A685-E4B6-3E09-A5BF-49C11E0B3D1E}"/>
              </a:ext>
            </a:extLst>
          </p:cNvPr>
          <p:cNvSpPr/>
          <p:nvPr/>
        </p:nvSpPr>
        <p:spPr>
          <a:xfrm>
            <a:off x="1730478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49FAC-78A9-EA9D-A468-C4F965D80D67}"/>
              </a:ext>
            </a:extLst>
          </p:cNvPr>
          <p:cNvSpPr/>
          <p:nvPr/>
        </p:nvSpPr>
        <p:spPr>
          <a:xfrm>
            <a:off x="2025445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FCFD0-119D-27B2-F059-1ED61D887E68}"/>
              </a:ext>
            </a:extLst>
          </p:cNvPr>
          <p:cNvSpPr/>
          <p:nvPr/>
        </p:nvSpPr>
        <p:spPr>
          <a:xfrm>
            <a:off x="2320413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C2F225-D986-DF77-6758-0C5FF0392E35}"/>
              </a:ext>
            </a:extLst>
          </p:cNvPr>
          <p:cNvSpPr/>
          <p:nvPr/>
        </p:nvSpPr>
        <p:spPr>
          <a:xfrm>
            <a:off x="2615379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384C4-650E-03FC-11E2-513FBDDE8ECC}"/>
              </a:ext>
            </a:extLst>
          </p:cNvPr>
          <p:cNvSpPr/>
          <p:nvPr/>
        </p:nvSpPr>
        <p:spPr>
          <a:xfrm>
            <a:off x="2910347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76FEA-EDD1-4774-58A1-7ED990FAB61E}"/>
              </a:ext>
            </a:extLst>
          </p:cNvPr>
          <p:cNvSpPr/>
          <p:nvPr/>
        </p:nvSpPr>
        <p:spPr>
          <a:xfrm>
            <a:off x="3205314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79DE6A-B363-DACB-5C3B-2C69B0C05A10}"/>
              </a:ext>
            </a:extLst>
          </p:cNvPr>
          <p:cNvSpPr/>
          <p:nvPr/>
        </p:nvSpPr>
        <p:spPr>
          <a:xfrm>
            <a:off x="3500282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2F23C8-4EA3-936B-5E16-4C10235D1CBA}"/>
              </a:ext>
            </a:extLst>
          </p:cNvPr>
          <p:cNvSpPr/>
          <p:nvPr/>
        </p:nvSpPr>
        <p:spPr>
          <a:xfrm>
            <a:off x="3795248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9CE345-24FF-C3D3-CCDE-06027E028859}"/>
              </a:ext>
            </a:extLst>
          </p:cNvPr>
          <p:cNvSpPr/>
          <p:nvPr/>
        </p:nvSpPr>
        <p:spPr>
          <a:xfrm>
            <a:off x="4090216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3E74CF-5BD8-77B7-CD9F-6E320FB20144}"/>
              </a:ext>
            </a:extLst>
          </p:cNvPr>
          <p:cNvSpPr/>
          <p:nvPr/>
        </p:nvSpPr>
        <p:spPr>
          <a:xfrm>
            <a:off x="4385183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0577A8-4EB0-3408-5449-7AA5A666ADEE}"/>
              </a:ext>
            </a:extLst>
          </p:cNvPr>
          <p:cNvSpPr/>
          <p:nvPr/>
        </p:nvSpPr>
        <p:spPr>
          <a:xfrm>
            <a:off x="4680151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752C2-28A2-F5BB-E588-089DC3448AC3}"/>
              </a:ext>
            </a:extLst>
          </p:cNvPr>
          <p:cNvSpPr/>
          <p:nvPr/>
        </p:nvSpPr>
        <p:spPr>
          <a:xfrm>
            <a:off x="4975117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79708-3F9C-41D0-48C1-551DBF2AD2FE}"/>
              </a:ext>
            </a:extLst>
          </p:cNvPr>
          <p:cNvSpPr/>
          <p:nvPr/>
        </p:nvSpPr>
        <p:spPr>
          <a:xfrm>
            <a:off x="5270085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BA0DA6-D328-54C9-53C6-D097162960ED}"/>
              </a:ext>
            </a:extLst>
          </p:cNvPr>
          <p:cNvSpPr/>
          <p:nvPr/>
        </p:nvSpPr>
        <p:spPr>
          <a:xfrm>
            <a:off x="5565052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D43CA8-6CBF-470C-8B09-802F87ED9542}"/>
              </a:ext>
            </a:extLst>
          </p:cNvPr>
          <p:cNvSpPr/>
          <p:nvPr/>
        </p:nvSpPr>
        <p:spPr>
          <a:xfrm>
            <a:off x="5860020" y="4581832"/>
            <a:ext cx="294967" cy="3637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2688AD-213F-F45F-067C-3D3728C4F107}"/>
                  </a:ext>
                </a:extLst>
              </p:cNvPr>
              <p:cNvSpPr/>
              <p:nvPr/>
            </p:nvSpPr>
            <p:spPr>
              <a:xfrm>
                <a:off x="1140543" y="4581832"/>
                <a:ext cx="294967" cy="3637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2688AD-213F-F45F-067C-3D3728C4F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43" y="4581832"/>
                <a:ext cx="294967" cy="363794"/>
              </a:xfrm>
              <a:prstGeom prst="rect">
                <a:avLst/>
              </a:prstGeom>
              <a:blipFill>
                <a:blip r:embed="rId12"/>
                <a:stretch>
                  <a:fillRect l="-58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3831FB-BFE0-0A9F-E42A-F1E8518F199A}"/>
                  </a:ext>
                </a:extLst>
              </p:cNvPr>
              <p:cNvSpPr/>
              <p:nvPr/>
            </p:nvSpPr>
            <p:spPr>
              <a:xfrm>
                <a:off x="6154986" y="4581832"/>
                <a:ext cx="294967" cy="3637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⊣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3831FB-BFE0-0A9F-E42A-F1E8518F1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86" y="4581832"/>
                <a:ext cx="294967" cy="363794"/>
              </a:xfrm>
              <a:prstGeom prst="rect">
                <a:avLst/>
              </a:prstGeom>
              <a:blipFill>
                <a:blip r:embed="rId13"/>
                <a:stretch>
                  <a:fillRect l="-58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EF1A1-4294-3523-8AA7-8DA60385BDCB}"/>
                  </a:ext>
                </a:extLst>
              </p:cNvPr>
              <p:cNvSpPr txBox="1"/>
              <p:nvPr/>
            </p:nvSpPr>
            <p:spPr>
              <a:xfrm>
                <a:off x="1009650" y="5153025"/>
                <a:ext cx="500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0" dirty="0">
                    <a:highlight>
                      <a:srgbClr val="00FF00"/>
                    </a:highlight>
                    <a:latin typeface="+mj-lt"/>
                  </a:rPr>
                  <a:t>dfkn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highlight>
                      <a:srgbClr val="FF0000"/>
                    </a:highlight>
                  </a:rPr>
                  <a:t>lihea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highlight>
                      <a:srgbClr val="00FFFF"/>
                    </a:highlight>
                  </a:rPr>
                  <a:t>bcgjmop</a:t>
                </a:r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EF1A1-4294-3523-8AA7-8DA60385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5153025"/>
                <a:ext cx="5000625" cy="1200329"/>
              </a:xfrm>
              <a:prstGeom prst="rect">
                <a:avLst/>
              </a:prstGeom>
              <a:blipFill>
                <a:blip r:embed="rId14"/>
                <a:stretch>
                  <a:fillRect l="-854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56AD48A-2CE8-8EB8-FA9B-7C3B004DFFAE}"/>
              </a:ext>
            </a:extLst>
          </p:cNvPr>
          <p:cNvSpPr/>
          <p:nvPr/>
        </p:nvSpPr>
        <p:spPr>
          <a:xfrm>
            <a:off x="1809134" y="5193127"/>
            <a:ext cx="806245" cy="2590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CC14C-F1DD-DF89-1628-8AD7F23EF848}"/>
              </a:ext>
            </a:extLst>
          </p:cNvPr>
          <p:cNvSpPr/>
          <p:nvPr/>
        </p:nvSpPr>
        <p:spPr>
          <a:xfrm>
            <a:off x="1809133" y="5467846"/>
            <a:ext cx="806245" cy="2590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C03BD8-7A39-AE5C-B5F5-82E6C0F1AB5D}"/>
              </a:ext>
            </a:extLst>
          </p:cNvPr>
          <p:cNvSpPr/>
          <p:nvPr/>
        </p:nvSpPr>
        <p:spPr>
          <a:xfrm>
            <a:off x="1809133" y="5742565"/>
            <a:ext cx="934067" cy="373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3289A5-8952-BE28-7581-743A67B57EA2}"/>
                  </a:ext>
                </a:extLst>
              </p:cNvPr>
              <p:cNvSpPr txBox="1"/>
              <p:nvPr/>
            </p:nvSpPr>
            <p:spPr>
              <a:xfrm>
                <a:off x="4055799" y="5134781"/>
                <a:ext cx="331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highlight>
                      <a:srgbClr val="00FF00"/>
                    </a:highlight>
                  </a:rPr>
                  <a:t>dfkn</a:t>
                </a:r>
                <a:r>
                  <a:rPr lang="en-US" dirty="0" err="1">
                    <a:highlight>
                      <a:srgbClr val="FF0000"/>
                    </a:highlight>
                  </a:rPr>
                  <a:t>lihea</a:t>
                </a:r>
                <a:r>
                  <a:rPr lang="en-US" dirty="0" err="1">
                    <a:highlight>
                      <a:srgbClr val="00FFFF"/>
                    </a:highlight>
                  </a:rPr>
                  <a:t>bcgjmop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3289A5-8952-BE28-7581-743A67B5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799" y="5134781"/>
                <a:ext cx="3313471" cy="369332"/>
              </a:xfrm>
              <a:prstGeom prst="rect">
                <a:avLst/>
              </a:prstGeom>
              <a:blipFill>
                <a:blip r:embed="rId15"/>
                <a:stretch>
                  <a:fillRect l="-147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FE4AC2-BA16-99F1-E5A3-31DC9CFD037A}"/>
                  </a:ext>
                </a:extLst>
              </p:cNvPr>
              <p:cNvSpPr txBox="1"/>
              <p:nvPr/>
            </p:nvSpPr>
            <p:spPr>
              <a:xfrm>
                <a:off x="4055799" y="5612297"/>
                <a:ext cx="331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shuffle(</a:t>
                </a:r>
                <a:r>
                  <a:rPr lang="en-US" dirty="0" err="1">
                    <a:highlight>
                      <a:srgbClr val="00FF00"/>
                    </a:highlight>
                  </a:rPr>
                  <a:t>dfkn</a:t>
                </a:r>
                <a:r>
                  <a:rPr lang="en-US" dirty="0" err="1"/>
                  <a:t>,</a:t>
                </a:r>
                <a:r>
                  <a:rPr lang="en-US" dirty="0" err="1">
                    <a:highlight>
                      <a:srgbClr val="FF0000"/>
                    </a:highlight>
                  </a:rPr>
                  <a:t>aehil</a:t>
                </a:r>
                <a:r>
                  <a:rPr lang="en-US" dirty="0" err="1"/>
                  <a:t>,</a:t>
                </a:r>
                <a:r>
                  <a:rPr lang="en-US" dirty="0" err="1">
                    <a:highlight>
                      <a:srgbClr val="00FFFF"/>
                    </a:highlight>
                  </a:rPr>
                  <a:t>bcgjmop</a:t>
                </a:r>
                <a:r>
                  <a:rPr lang="en-US" dirty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FE4AC2-BA16-99F1-E5A3-31DC9CFD0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799" y="5612297"/>
                <a:ext cx="3313471" cy="369332"/>
              </a:xfrm>
              <a:prstGeom prst="rect">
                <a:avLst/>
              </a:prstGeom>
              <a:blipFill>
                <a:blip r:embed="rId16"/>
                <a:stretch>
                  <a:fillRect t="-8333" r="-147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" grpId="0" animBg="1"/>
      <p:bldP spid="8" grpId="0" animBg="1"/>
      <p:bldP spid="18" grpId="0" animBg="1"/>
      <p:bldP spid="20" grpId="0" animBg="1"/>
      <p:bldP spid="21" grpId="0" animBg="1"/>
      <p:bldP spid="28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A05A-4AFD-360C-ABBD-A0D97DA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Jumping Automata </a:t>
            </a:r>
            <a:r>
              <a:rPr lang="en-US" dirty="0"/>
              <a:t>Must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A3AA-1725-0DC0-C877-A922AB1D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496"/>
            <a:ext cx="10515600" cy="29847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</a:t>
            </a:r>
            <a:r>
              <a:rPr lang="en-US" sz="3600" dirty="0"/>
              <a:t> are </a:t>
            </a:r>
            <a:r>
              <a:rPr lang="en-US" sz="3600" dirty="0">
                <a:solidFill>
                  <a:srgbClr val="0070C0"/>
                </a:solidFill>
              </a:rPr>
              <a:t>jumping automata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sz="3600" dirty="0"/>
              <a:t> must they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sz="3600" dirty="0"/>
              <a:t> cares?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9E72-102A-0AA4-BF80-C3B71999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4220" y="1675049"/>
            <a:ext cx="869693" cy="1229247"/>
          </a:xfrm>
          <a:prstGeom prst="rect">
            <a:avLst/>
          </a:prstGeom>
        </p:spPr>
      </p:pic>
      <p:pic>
        <p:nvPicPr>
          <p:cNvPr id="7" name="Picture 6" descr="A cartoon of a person&#10;&#10;Description automatically generated">
            <a:extLst>
              <a:ext uri="{FF2B5EF4-FFF2-40B4-BE49-F238E27FC236}">
                <a16:creationId xmlns:a16="http://schemas.microsoft.com/office/drawing/2014/main" id="{EBF520A2-6CD9-AD5E-1B4F-74BC7E486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27" y="2985012"/>
            <a:ext cx="869693" cy="1103671"/>
          </a:xfrm>
          <a:prstGeom prst="rect">
            <a:avLst/>
          </a:prstGeom>
        </p:spPr>
      </p:pic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0C69A75F-8A03-9400-54D6-32797DE78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65600">
            <a:off x="6221362" y="2886975"/>
            <a:ext cx="624839" cy="624839"/>
          </a:xfrm>
          <a:prstGeom prst="rect">
            <a:avLst/>
          </a:prstGeom>
        </p:spPr>
      </p:pic>
      <p:pic>
        <p:nvPicPr>
          <p:cNvPr id="11" name="Picture 10" descr="A black and white drawing of a cat&#10;&#10;Description automatically generated">
            <a:extLst>
              <a:ext uri="{FF2B5EF4-FFF2-40B4-BE49-F238E27FC236}">
                <a16:creationId xmlns:a16="http://schemas.microsoft.com/office/drawing/2014/main" id="{A2A104FD-BEFB-021A-6D14-DA2B7288B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96" y="4195806"/>
            <a:ext cx="1342536" cy="8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Reversal</a:t>
            </a:r>
            <a:r>
              <a:rPr lang="en-US" dirty="0">
                <a:solidFill>
                  <a:schemeClr val="tx1"/>
                </a:solidFill>
              </a:rPr>
              <a:t> Semantics</a:t>
            </a:r>
          </a:p>
        </p:txBody>
      </p:sp>
      <p:pic>
        <p:nvPicPr>
          <p:cNvPr id="19" name="Picture 18" descr="A black and silver hard drive">
            <a:extLst>
              <a:ext uri="{FF2B5EF4-FFF2-40B4-BE49-F238E27FC236}">
                <a16:creationId xmlns:a16="http://schemas.microsoft.com/office/drawing/2014/main" id="{BD02B691-1054-1658-0977-4F6B83BA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86721" y="0"/>
            <a:ext cx="137491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21EF5CC-B019-0873-B809-3CC0E0FC5A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2261" y="22073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28" t="-6557" r="-70425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128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466D30C6-0C91-0673-FA37-273F7E63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83" y="1625479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E261694-6105-62F9-65B7-9D158DF22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8986" y="255480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279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97872" t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/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8BD9-7D74-101D-C030-975B1342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885" y="3747690"/>
                <a:ext cx="2463354" cy="369332"/>
              </a:xfrm>
              <a:prstGeom prst="rect">
                <a:avLst/>
              </a:prstGeom>
              <a:blipFill>
                <a:blip r:embed="rId7"/>
                <a:stretch>
                  <a:fillRect l="-1975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8D32601-2362-7730-BDC3-7FE98F7A28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10694" y="30900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452" r="-69787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97872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639C7A-C85D-25CB-A078-C65B958F95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63908" y="329237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r="-5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0000" r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0000" r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08696" r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9787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59787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812BD03-EC00-BA42-FA06-F3F728EC4788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B18F2A2F-B3A7-A0AF-0F39-56B70ECE8877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B18F2A2F-B3A7-A0AF-0F39-56B70ECE8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9A91ADA-716B-F29D-AEC8-8D2063FA4A04}"/>
              </a:ext>
            </a:extLst>
          </p:cNvPr>
          <p:cNvSpPr/>
          <p:nvPr/>
        </p:nvSpPr>
        <p:spPr>
          <a:xfrm>
            <a:off x="838200" y="2490384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Important 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E3DE4E8-034B-6A31-9DA6-0BB22DA8B249}"/>
                  </a:ext>
                </a:extLst>
              </p:cNvPr>
              <p:cNvSpPr/>
              <p:nvPr/>
            </p:nvSpPr>
            <p:spPr>
              <a:xfrm>
                <a:off x="838200" y="2856628"/>
                <a:ext cx="6838950" cy="1260394"/>
              </a:xfrm>
              <a:prstGeom prst="round2SameRect">
                <a:avLst>
                  <a:gd name="adj1" fmla="val 0"/>
                  <a:gd name="adj2" fmla="val 14631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b="0" dirty="0">
                    <a:solidFill>
                      <a:schemeClr val="tx1"/>
                    </a:solidFill>
                  </a:rPr>
                  <a:t> there exist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shuffle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E3DE4E8-034B-6A31-9DA6-0BB22DA8B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6628"/>
                <a:ext cx="6838950" cy="1260394"/>
              </a:xfrm>
              <a:prstGeom prst="round2SameRect">
                <a:avLst>
                  <a:gd name="adj1" fmla="val 0"/>
                  <a:gd name="adj2" fmla="val 14631"/>
                </a:avLst>
              </a:prstGeom>
              <a:blipFill>
                <a:blip r:embed="rId11"/>
                <a:stretch>
                  <a:fillRect t="-94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6AD1CB4C-22C1-13DC-C1F0-1147A30013BB}"/>
                  </a:ext>
                </a:extLst>
              </p:cNvPr>
              <p:cNvSpPr/>
              <p:nvPr/>
            </p:nvSpPr>
            <p:spPr>
              <a:xfrm>
                <a:off x="838200" y="4286273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Theorem: We can construct an NFA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6AD1CB4C-22C1-13DC-C1F0-1147A3001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86273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blipFill>
                <a:blip r:embed="rId12"/>
                <a:stretch>
                  <a:fillRect b="-151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Top Corners Rounded 38">
                <a:extLst>
                  <a:ext uri="{FF2B5EF4-FFF2-40B4-BE49-F238E27FC236}">
                    <a16:creationId xmlns:a16="http://schemas.microsoft.com/office/drawing/2014/main" id="{275AA147-6612-1F56-09A6-94D1D4C19999}"/>
                  </a:ext>
                </a:extLst>
              </p:cNvPr>
              <p:cNvSpPr/>
              <p:nvPr/>
            </p:nvSpPr>
            <p:spPr>
              <a:xfrm>
                <a:off x="838200" y="4734740"/>
                <a:ext cx="6838950" cy="736358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Proof: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guess the decomposition of the word to the shuffle.</a:t>
                </a:r>
              </a:p>
            </p:txBody>
          </p:sp>
        </mc:Choice>
        <mc:Fallback xmlns="">
          <p:sp>
            <p:nvSpPr>
              <p:cNvPr id="39" name="Rectangle: Top Corners Rounded 38">
                <a:extLst>
                  <a:ext uri="{FF2B5EF4-FFF2-40B4-BE49-F238E27FC236}">
                    <a16:creationId xmlns:a16="http://schemas.microsoft.com/office/drawing/2014/main" id="{275AA147-6612-1F56-09A6-94D1D4C19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34740"/>
                <a:ext cx="6838950" cy="736358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blipFill>
                <a:blip r:embed="rId13"/>
                <a:stretch>
                  <a:fillRect t="-24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356545A1-E7D5-8691-DD6C-519BF3A9104B}"/>
              </a:ext>
            </a:extLst>
          </p:cNvPr>
          <p:cNvSpPr/>
          <p:nvPr/>
        </p:nvSpPr>
        <p:spPr>
          <a:xfrm>
            <a:off x="838200" y="5706100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Corollary: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61E76D57-CD3E-B050-1F22-26723699B1E6}"/>
              </a:ext>
            </a:extLst>
          </p:cNvPr>
          <p:cNvSpPr/>
          <p:nvPr/>
        </p:nvSpPr>
        <p:spPr>
          <a:xfrm>
            <a:off x="838200" y="6154567"/>
            <a:ext cx="6838950" cy="448466"/>
          </a:xfrm>
          <a:prstGeom prst="round2SameRect">
            <a:avLst>
              <a:gd name="adj1" fmla="val 0"/>
              <a:gd name="adj2" fmla="val 34185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The Boundedness Problem is decidable.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B8935-CADA-05A9-1EF6-F5B0576E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508" y="0"/>
            <a:ext cx="7318638" cy="7318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BC219-6C6B-EFFE-7AFC-A6A2E0F530AD}"/>
              </a:ext>
            </a:extLst>
          </p:cNvPr>
          <p:cNvSpPr/>
          <p:nvPr/>
        </p:nvSpPr>
        <p:spPr>
          <a:xfrm rot="1841301">
            <a:off x="7216193" y="1064222"/>
            <a:ext cx="4779643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Bob’s Demolitions:</a:t>
            </a:r>
            <a:b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Jum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 – You Pay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B4C1-FFCF-42E2-21B4-DFEE5F3EE80C}"/>
              </a:ext>
            </a:extLst>
          </p:cNvPr>
          <p:cNvSpPr/>
          <p:nvPr/>
        </p:nvSpPr>
        <p:spPr>
          <a:xfrm>
            <a:off x="7924169" y="2719831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8D68D-47C4-88F9-9346-F209AEC3B6D1}"/>
              </a:ext>
            </a:extLst>
          </p:cNvPr>
          <p:cNvSpPr/>
          <p:nvPr/>
        </p:nvSpPr>
        <p:spPr>
          <a:xfrm>
            <a:off x="9680780" y="3442073"/>
            <a:ext cx="198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4A389-DCCF-6A44-2051-14F414AD8B99}"/>
              </a:ext>
            </a:extLst>
          </p:cNvPr>
          <p:cNvSpPr/>
          <p:nvPr/>
        </p:nvSpPr>
        <p:spPr>
          <a:xfrm>
            <a:off x="7323530" y="4852227"/>
            <a:ext cx="438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Just €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1299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40FF5-5594-3D59-00EC-D81782C57B56}"/>
              </a:ext>
            </a:extLst>
          </p:cNvPr>
          <p:cNvSpPr txBox="1"/>
          <p:nvPr/>
        </p:nvSpPr>
        <p:spPr>
          <a:xfrm>
            <a:off x="7587673" y="6596390"/>
            <a:ext cx="4482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Warning: damage guaranteed to property, physical and mental health.  </a:t>
            </a:r>
          </a:p>
        </p:txBody>
      </p:sp>
    </p:spTree>
    <p:extLst>
      <p:ext uri="{BB962C8B-B14F-4D97-AF65-F5344CB8AC3E}">
        <p14:creationId xmlns:p14="http://schemas.microsoft.com/office/powerpoint/2010/main" val="240116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Hamming </a:t>
            </a:r>
            <a:r>
              <a:rPr lang="en-US" dirty="0"/>
              <a:t>Semantics 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E50923FE-247F-A747-4A48-C0AFC1F265D4}"/>
              </a:ext>
            </a:extLst>
          </p:cNvPr>
          <p:cNvSpPr/>
          <p:nvPr/>
        </p:nvSpPr>
        <p:spPr>
          <a:xfrm>
            <a:off x="838200" y="1647947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/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9F6ACCF-6FB6-1778-57CB-00645095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191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0"/>
                <a:stretch>
                  <a:fillRect t="-9231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B103D46C-E952-57EE-6DCE-979747B0F8B8}"/>
              </a:ext>
            </a:extLst>
          </p:cNvPr>
          <p:cNvSpPr/>
          <p:nvPr/>
        </p:nvSpPr>
        <p:spPr>
          <a:xfrm>
            <a:off x="838200" y="251262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 (Decision version):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/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8DE10EE8-F24C-3875-EE92-7EC408A59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887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1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707039A-B366-21B1-2332-F92C6D7BD8B5}"/>
              </a:ext>
            </a:extLst>
          </p:cNvPr>
          <p:cNvSpPr/>
          <p:nvPr/>
        </p:nvSpPr>
        <p:spPr>
          <a:xfrm>
            <a:off x="838200" y="3468532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Observation: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/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7ADA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F0F91F9-8895-35F2-7B54-C3513AEB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4776"/>
                <a:ext cx="6838950" cy="44846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2"/>
                <a:stretch>
                  <a:fillRect t="-1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446911CA-BDE1-D28C-CB27-B819F0B50310}"/>
              </a:ext>
            </a:extLst>
          </p:cNvPr>
          <p:cNvSpPr/>
          <p:nvPr/>
        </p:nvSpPr>
        <p:spPr>
          <a:xfrm>
            <a:off x="838200" y="4569708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Theorem: The Membership Problem is NP-complete.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07424F2-43E5-9A6C-0671-E448441A2DC3}"/>
              </a:ext>
            </a:extLst>
          </p:cNvPr>
          <p:cNvSpPr/>
          <p:nvPr/>
        </p:nvSpPr>
        <p:spPr>
          <a:xfrm>
            <a:off x="838200" y="5018174"/>
            <a:ext cx="6838950" cy="1238247"/>
          </a:xfrm>
          <a:prstGeom prst="round2SameRect">
            <a:avLst>
              <a:gd name="adj1" fmla="val 0"/>
              <a:gd name="adj2" fmla="val 1284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0" dirty="0">
                <a:solidFill>
                  <a:schemeClr val="tx1"/>
                </a:solidFill>
              </a:rPr>
              <a:t>Proof: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NP-membership follows from the observation.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NP-hardness follows from hardness of membership for Jumping automata.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E3525-E754-9AF9-02CD-AD72720CA6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824"/>
                  </p:ext>
                </p:extLst>
              </p:nvPr>
            </p:nvGraphicFramePr>
            <p:xfrm>
              <a:off x="9066365" y="19797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E3525-E754-9AF9-02CD-AD72720CA6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824"/>
                  </p:ext>
                </p:extLst>
              </p:nvPr>
            </p:nvGraphicFramePr>
            <p:xfrm>
              <a:off x="9066365" y="19797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28" t="-6452" r="-702128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700000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32F16D02-DE56-C399-33CF-7F7D59DC544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7" y="1397882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D37E6D4-9D31-7329-D8FE-D3DC20AD8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154620"/>
                  </p:ext>
                </p:extLst>
              </p:nvPr>
            </p:nvGraphicFramePr>
            <p:xfrm>
              <a:off x="9063090" y="282241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D37E6D4-9D31-7329-D8FE-D3DC20AD8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154620"/>
                  </p:ext>
                </p:extLst>
              </p:nvPr>
            </p:nvGraphicFramePr>
            <p:xfrm>
              <a:off x="9063090" y="282241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6452" r="-70000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700000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8E05906-611B-5EB1-ADE3-893B4BB0C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183769"/>
                  </p:ext>
                </p:extLst>
              </p:nvPr>
            </p:nvGraphicFramePr>
            <p:xfrm>
              <a:off x="9063090" y="232720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8E05906-611B-5EB1-ADE3-893B4BB0C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183769"/>
                  </p:ext>
                </p:extLst>
              </p:nvPr>
            </p:nvGraphicFramePr>
            <p:xfrm>
              <a:off x="9063090" y="232720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t="-1613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00000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7B013-21CD-9F4C-E802-B09CADD7320D}"/>
                  </a:ext>
                </a:extLst>
              </p:cNvPr>
              <p:cNvSpPr txBox="1"/>
              <p:nvPr/>
            </p:nvSpPr>
            <p:spPr>
              <a:xfrm>
                <a:off x="8981255" y="3575587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7B013-21CD-9F4C-E802-B09CADD7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55" y="3575587"/>
                <a:ext cx="2463354" cy="369332"/>
              </a:xfrm>
              <a:prstGeom prst="rect">
                <a:avLst/>
              </a:prstGeom>
              <a:blipFill>
                <a:blip r:embed="rId17"/>
                <a:stretch>
                  <a:fillRect l="-1980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54823A7-566A-9CFE-A75D-6A77F72B3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013201"/>
                  </p:ext>
                </p:extLst>
              </p:nvPr>
            </p:nvGraphicFramePr>
            <p:xfrm>
              <a:off x="9072064" y="311100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54823A7-566A-9CFE-A75D-6A77F72B3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013201"/>
                  </p:ext>
                </p:extLst>
              </p:nvPr>
            </p:nvGraphicFramePr>
            <p:xfrm>
              <a:off x="9072064" y="311100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06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Britannic Bold" panose="020B0903060703020204" pitchFamily="34" charset="0"/>
              </a:rPr>
              <a:t> Hamming </a:t>
            </a:r>
            <a:r>
              <a:rPr lang="en-US" dirty="0"/>
              <a:t>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E3525-E754-9AF9-02CD-AD72720CA6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6365" y="19797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E3525-E754-9AF9-02CD-AD72720CA6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6365" y="19797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32F16D02-DE56-C399-33CF-7F7D59DC54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7" y="1397882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D37E6D4-9D31-7329-D8FE-D3DC20AD88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3090" y="282241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D37E6D4-9D31-7329-D8FE-D3DC20AD88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3090" y="282241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70000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00000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8E05906-611B-5EB1-ADE3-893B4BB0C74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3090" y="232720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8E05906-611B-5EB1-ADE3-893B4BB0C74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3090" y="232720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613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0000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7B013-21CD-9F4C-E802-B09CADD7320D}"/>
                  </a:ext>
                </a:extLst>
              </p:cNvPr>
              <p:cNvSpPr txBox="1"/>
              <p:nvPr/>
            </p:nvSpPr>
            <p:spPr>
              <a:xfrm>
                <a:off x="8981255" y="3575587"/>
                <a:ext cx="2463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run: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7B013-21CD-9F4C-E802-B09CADD7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55" y="3575587"/>
                <a:ext cx="2463354" cy="369332"/>
              </a:xfrm>
              <a:prstGeom prst="rect">
                <a:avLst/>
              </a:prstGeom>
              <a:blipFill>
                <a:blip r:embed="rId6"/>
                <a:stretch>
                  <a:fillRect l="-1980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54823A7-566A-9CFE-A75D-6A77F72B3A4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311100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54823A7-566A-9CFE-A75D-6A77F72B3A4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72064" y="311100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D79FB58-2BDD-8E02-2A3C-1C46CDABFD4F}"/>
              </a:ext>
            </a:extLst>
          </p:cNvPr>
          <p:cNvSpPr/>
          <p:nvPr/>
        </p:nvSpPr>
        <p:spPr>
          <a:xfrm>
            <a:off x="838200" y="1535358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EDF52D7E-7D4D-0970-8A99-5D67ADDC2FF0}"/>
                  </a:ext>
                </a:extLst>
              </p:cNvPr>
              <p:cNvSpPr/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EDF52D7E-7D4D-0970-8A99-5D67ADDC2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602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8"/>
                <a:stretch>
                  <a:fillRect t="-10769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FF66DD0-ACE3-D70C-800B-51CB84C80196}"/>
                  </a:ext>
                </a:extLst>
              </p:cNvPr>
              <p:cNvSpPr/>
              <p:nvPr/>
            </p:nvSpPr>
            <p:spPr>
              <a:xfrm>
                <a:off x="747391" y="2598185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Theorem: We can construct an NFA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8FF66DD0-ACE3-D70C-800B-51CB84C80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91" y="2598185"/>
                <a:ext cx="6838950" cy="44846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blipFill>
                <a:blip r:embed="rId9"/>
                <a:stretch>
                  <a:fillRect b="-151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D15F8DA6-68F3-525A-8A3F-AB1A9D0D58A7}"/>
                  </a:ext>
                </a:extLst>
              </p:cNvPr>
              <p:cNvSpPr/>
              <p:nvPr/>
            </p:nvSpPr>
            <p:spPr>
              <a:xfrm>
                <a:off x="747391" y="3046652"/>
                <a:ext cx="6838950" cy="1101836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Proof: Simulate NFA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but allow replacing letter.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en-US" b="0" dirty="0">
                    <a:solidFill>
                      <a:schemeClr val="tx1"/>
                    </a:solidFill>
                  </a:rPr>
                  <a:t>or each letter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keep track of how many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we swapped in/out, in range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Check that balances are 0 at the end.</a:t>
                </a:r>
              </a:p>
            </p:txBody>
          </p:sp>
        </mc:Choice>
        <mc:Fallback xmlns="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D15F8DA6-68F3-525A-8A3F-AB1A9D0D5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91" y="3046652"/>
                <a:ext cx="6838950" cy="1101836"/>
              </a:xfrm>
              <a:prstGeom prst="round2SameRect">
                <a:avLst>
                  <a:gd name="adj1" fmla="val 0"/>
                  <a:gd name="adj2" fmla="val 24987"/>
                </a:avLst>
              </a:prstGeom>
              <a:blipFill>
                <a:blip r:embed="rId10"/>
                <a:stretch>
                  <a:fillRect t="-161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BB9528B5-C231-5282-6365-18E23E26CE0A}"/>
              </a:ext>
            </a:extLst>
          </p:cNvPr>
          <p:cNvSpPr/>
          <p:nvPr/>
        </p:nvSpPr>
        <p:spPr>
          <a:xfrm>
            <a:off x="747391" y="4548550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Corollary: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5B4574EA-9206-E122-DFCA-3532CC9B8899}"/>
              </a:ext>
            </a:extLst>
          </p:cNvPr>
          <p:cNvSpPr/>
          <p:nvPr/>
        </p:nvSpPr>
        <p:spPr>
          <a:xfrm>
            <a:off x="747391" y="4997017"/>
            <a:ext cx="6838950" cy="448466"/>
          </a:xfrm>
          <a:prstGeom prst="round2SameRect">
            <a:avLst>
              <a:gd name="adj1" fmla="val 0"/>
              <a:gd name="adj2" fmla="val 34185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The Boundedness Problem is decidable.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1516F-934E-0C0C-1745-81BE217BC1B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Interplay Between the Semantics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39FC68-BB1B-B8B4-CD66-D9BBA6744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83"/>
          <a:stretch/>
        </p:blipFill>
        <p:spPr>
          <a:xfrm>
            <a:off x="10552327" y="1411748"/>
            <a:ext cx="1602945" cy="1672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3BA5A-CD36-4F3F-507E-9C688C659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83"/>
          <a:stretch/>
        </p:blipFill>
        <p:spPr>
          <a:xfrm>
            <a:off x="8506797" y="2592805"/>
            <a:ext cx="1600176" cy="1672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51F9B-AAB4-9C77-3A97-3F464A1FD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6" r="25253" b="30641"/>
          <a:stretch/>
        </p:blipFill>
        <p:spPr>
          <a:xfrm>
            <a:off x="8506797" y="146535"/>
            <a:ext cx="1600176" cy="1812649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3CBECA34-EBC5-750D-62E7-04385EA45850}"/>
              </a:ext>
            </a:extLst>
          </p:cNvPr>
          <p:cNvSpPr/>
          <p:nvPr/>
        </p:nvSpPr>
        <p:spPr>
          <a:xfrm rot="13835830">
            <a:off x="10264968" y="3211134"/>
            <a:ext cx="452388" cy="53660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EE42AA-09BF-EE1F-90C0-5AB76ACB045A}"/>
              </a:ext>
            </a:extLst>
          </p:cNvPr>
          <p:cNvSpPr/>
          <p:nvPr/>
        </p:nvSpPr>
        <p:spPr>
          <a:xfrm rot="7807057">
            <a:off x="10330092" y="743855"/>
            <a:ext cx="452388" cy="53660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34A8447-C24B-046E-E8B0-EFB18E5F5CB4}"/>
              </a:ext>
            </a:extLst>
          </p:cNvPr>
          <p:cNvSpPr/>
          <p:nvPr/>
        </p:nvSpPr>
        <p:spPr>
          <a:xfrm>
            <a:off x="871578" y="1187515"/>
            <a:ext cx="6838950" cy="4484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Theorem: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0FA8E158-DEA6-6E37-25A9-5CA2B6717474}"/>
                  </a:ext>
                </a:extLst>
              </p:cNvPr>
              <p:cNvSpPr/>
              <p:nvPr/>
            </p:nvSpPr>
            <p:spPr>
              <a:xfrm>
                <a:off x="871578" y="1635982"/>
                <a:ext cx="6838950" cy="1024716"/>
              </a:xfrm>
              <a:prstGeom prst="round2SameRect">
                <a:avLst>
                  <a:gd name="adj1" fmla="val 0"/>
                  <a:gd name="adj2" fmla="val 2029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be a jumping automaton, then: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𝐴𝐵𝑆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bounded,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𝐻𝐴𝑀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bounded.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𝐻𝐴𝑀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bounded,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𝑅𝐸𝑉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bounded.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0FA8E158-DEA6-6E37-25A9-5CA2B6717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78" y="1635982"/>
                <a:ext cx="6838950" cy="1024716"/>
              </a:xfrm>
              <a:prstGeom prst="round2SameRect">
                <a:avLst>
                  <a:gd name="adj1" fmla="val 0"/>
                  <a:gd name="adj2" fmla="val 20290"/>
                </a:avLst>
              </a:prstGeom>
              <a:blipFill>
                <a:blip r:embed="rId5"/>
                <a:stretch>
                  <a:fillRect t="-11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23F456B-6DCC-900C-5E37-002E207A0FE6}"/>
              </a:ext>
            </a:extLst>
          </p:cNvPr>
          <p:cNvSpPr/>
          <p:nvPr/>
        </p:nvSpPr>
        <p:spPr>
          <a:xfrm>
            <a:off x="871578" y="2848221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171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No Other Implications: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F85720F1-47D0-EE64-7D0F-96FE78F892F6}"/>
              </a:ext>
            </a:extLst>
          </p:cNvPr>
          <p:cNvSpPr/>
          <p:nvPr/>
        </p:nvSpPr>
        <p:spPr>
          <a:xfrm>
            <a:off x="871578" y="3214464"/>
            <a:ext cx="6838950" cy="3348896"/>
          </a:xfrm>
          <a:prstGeom prst="round2SameRect">
            <a:avLst>
              <a:gd name="adj1" fmla="val 0"/>
              <a:gd name="adj2" fmla="val 7730"/>
            </a:avLst>
          </a:prstGeom>
          <a:solidFill>
            <a:srgbClr val="F7ADA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97A3F51-AFE0-C759-61BC-E30F7B2612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1021363"/>
                  </p:ext>
                </p:extLst>
              </p:nvPr>
            </p:nvGraphicFramePr>
            <p:xfrm>
              <a:off x="1115419" y="3428999"/>
              <a:ext cx="6241264" cy="2651760"/>
            </p:xfrm>
            <a:graphic>
              <a:graphicData uri="http://schemas.openxmlformats.org/drawingml/2006/table">
                <a:tbl>
                  <a:tblPr rtl="1" firstRow="1" bandRow="1">
                    <a:tableStyleId>{5DA37D80-6434-44D0-A028-1B22A696006F}</a:tableStyleId>
                  </a:tblPr>
                  <a:tblGrid>
                    <a:gridCol w="1560316">
                      <a:extLst>
                        <a:ext uri="{9D8B030D-6E8A-4147-A177-3AD203B41FA5}">
                          <a16:colId xmlns:a16="http://schemas.microsoft.com/office/drawing/2014/main" val="893730115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403324616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105626266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3699978616"/>
                        </a:ext>
                      </a:extLst>
                    </a:gridCol>
                  </a:tblGrid>
                  <a:tr h="312582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REV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HAM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ABS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Language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1982407"/>
                      </a:ext>
                    </a:extLst>
                  </a:tr>
                  <a:tr h="312582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1349013"/>
                      </a:ext>
                    </a:extLst>
                  </a:tr>
                  <a:tr h="312582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Unbounded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)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0591430"/>
                      </a:ext>
                    </a:extLst>
                  </a:tr>
                  <a:tr h="312582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Unbounded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Unbounded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126479"/>
                      </a:ext>
                    </a:extLst>
                  </a:tr>
                  <a:tr h="312582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Unbounded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Unbounded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Unbounded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6845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97A3F51-AFE0-C759-61BC-E30F7B2612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1021363"/>
                  </p:ext>
                </p:extLst>
              </p:nvPr>
            </p:nvGraphicFramePr>
            <p:xfrm>
              <a:off x="1115419" y="3428999"/>
              <a:ext cx="6241264" cy="2651760"/>
            </p:xfrm>
            <a:graphic>
              <a:graphicData uri="http://schemas.openxmlformats.org/drawingml/2006/table">
                <a:tbl>
                  <a:tblPr rtl="1" firstRow="1" bandRow="1">
                    <a:tableStyleId>{5DA37D80-6434-44D0-A028-1B22A696006F}</a:tableStyleId>
                  </a:tblPr>
                  <a:tblGrid>
                    <a:gridCol w="1560316">
                      <a:extLst>
                        <a:ext uri="{9D8B030D-6E8A-4147-A177-3AD203B41FA5}">
                          <a16:colId xmlns:a16="http://schemas.microsoft.com/office/drawing/2014/main" val="893730115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403324616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105626266"/>
                        </a:ext>
                      </a:extLst>
                    </a:gridCol>
                    <a:gridCol w="1560316">
                      <a:extLst>
                        <a:ext uri="{9D8B030D-6E8A-4147-A177-3AD203B41FA5}">
                          <a16:colId xmlns:a16="http://schemas.microsoft.com/office/drawing/2014/main" val="369997861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REV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HAM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ABS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Language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19824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781" t="-106667" r="-781" b="-5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34901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781" t="-116981" r="-100781" b="-2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781" t="-116981" r="-781" b="-20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059143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/>
                            <a:t>Bounded</a:t>
                          </a:r>
                          <a:endParaRPr lang="he-I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19048" r="-200000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781" t="-219048" r="-100781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781" t="-219048" r="-781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1264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1" t="-319048" r="-301172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319048" r="-200000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781" t="-319048" r="-100781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781" t="-319048" r="-78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845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38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elephant with tusks and a black background&#10;&#10;Description automatically generated">
            <a:extLst>
              <a:ext uri="{FF2B5EF4-FFF2-40B4-BE49-F238E27FC236}">
                <a16:creationId xmlns:a16="http://schemas.microsoft.com/office/drawing/2014/main" id="{CCA74FEC-9858-85BF-6A11-415840F3C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5687" y="1397138"/>
            <a:ext cx="6634364" cy="4828343"/>
          </a:xfrm>
          <a:prstGeom prst="rect">
            <a:avLst/>
          </a:prstGeom>
        </p:spPr>
      </p:pic>
      <p:pic>
        <p:nvPicPr>
          <p:cNvPr id="13" name="Picture 12" descr="A red and white rug&#10;&#10;Description automatically generated">
            <a:extLst>
              <a:ext uri="{FF2B5EF4-FFF2-40B4-BE49-F238E27FC236}">
                <a16:creationId xmlns:a16="http://schemas.microsoft.com/office/drawing/2014/main" id="{45E0B00B-53C5-2DAA-17BA-2D19B5E19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215" y="1182700"/>
            <a:ext cx="11431595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Existential Boundedness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BE47CB2-43B5-D474-8B59-386EE7F05C11}"/>
              </a:ext>
            </a:extLst>
          </p:cNvPr>
          <p:cNvSpPr/>
          <p:nvPr/>
        </p:nvSpPr>
        <p:spPr>
          <a:xfrm>
            <a:off x="838200" y="1325563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D7F91B14-FCD9-D7D2-0196-18592E193BAE}"/>
                  </a:ext>
                </a:extLst>
              </p:cNvPr>
              <p:cNvSpPr/>
              <p:nvPr/>
            </p:nvSpPr>
            <p:spPr>
              <a:xfrm>
                <a:off x="838200" y="1691807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D7F91B14-FCD9-D7D2-0196-18592E193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1807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stretch>
                  <a:fillRect t="-10769" b="-138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26749644-2949-ECD1-EA9F-A86CB4BDA1C8}"/>
              </a:ext>
            </a:extLst>
          </p:cNvPr>
          <p:cNvSpPr/>
          <p:nvPr/>
        </p:nvSpPr>
        <p:spPr>
          <a:xfrm>
            <a:off x="838200" y="2468170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Existential-Boundedness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37D9000C-661B-8DDF-D55F-60F305744A4A}"/>
                  </a:ext>
                </a:extLst>
              </p:cNvPr>
              <p:cNvSpPr/>
              <p:nvPr/>
            </p:nvSpPr>
            <p:spPr>
              <a:xfrm>
                <a:off x="838200" y="2834414"/>
                <a:ext cx="6838950" cy="486302"/>
              </a:xfrm>
              <a:prstGeom prst="round2SameRect">
                <a:avLst>
                  <a:gd name="adj1" fmla="val 0"/>
                  <a:gd name="adj2" fmla="val 3869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37D9000C-661B-8DDF-D55F-60F305744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34414"/>
                <a:ext cx="6838950" cy="486302"/>
              </a:xfrm>
              <a:prstGeom prst="round2SameRect">
                <a:avLst>
                  <a:gd name="adj1" fmla="val 0"/>
                  <a:gd name="adj2" fmla="val 38690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131D3-FBDB-427D-3A96-2ADD038DBD04}"/>
                  </a:ext>
                </a:extLst>
              </p:cNvPr>
              <p:cNvSpPr txBox="1"/>
              <p:nvPr/>
            </p:nvSpPr>
            <p:spPr>
              <a:xfrm>
                <a:off x="900751" y="3429000"/>
                <a:ext cx="889639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Seems much harder.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don’t have any good lower-bounds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Partial solution for a subclass of ABS, using Boundedness of Weighted Automata.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you have any ideas – let me know!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131D3-FBDB-427D-3A96-2ADD038D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1" y="3429000"/>
                <a:ext cx="8896391" cy="1200329"/>
              </a:xfrm>
              <a:prstGeom prst="rect">
                <a:avLst/>
              </a:prstGeom>
              <a:blipFill>
                <a:blip r:embed="rId4"/>
                <a:stretch>
                  <a:fillRect l="-480" t="-2551" b="-76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n elephant with tusks and a black background&#10;&#10;Description automatically generated">
            <a:extLst>
              <a:ext uri="{FF2B5EF4-FFF2-40B4-BE49-F238E27FC236}">
                <a16:creationId xmlns:a16="http://schemas.microsoft.com/office/drawing/2014/main" id="{A4E7A30D-D688-F220-EFB3-9A2FE2C93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80550" y="-68376"/>
            <a:ext cx="1947719" cy="14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F6EA62C-1762-EA3B-D765-2A6BE455A260}"/>
              </a:ext>
            </a:extLst>
          </p:cNvPr>
          <p:cNvSpPr/>
          <p:nvPr/>
        </p:nvSpPr>
        <p:spPr>
          <a:xfrm>
            <a:off x="770699" y="712185"/>
            <a:ext cx="3513911" cy="292965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745E59-906A-F63C-1D4C-D67DC375F4D6}"/>
              </a:ext>
            </a:extLst>
          </p:cNvPr>
          <p:cNvSpPr/>
          <p:nvPr/>
        </p:nvSpPr>
        <p:spPr>
          <a:xfrm>
            <a:off x="4290273" y="717442"/>
            <a:ext cx="3513911" cy="292125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3D7940-1E1C-AE5F-9CF4-1F67C166B690}"/>
              </a:ext>
            </a:extLst>
          </p:cNvPr>
          <p:cNvSpPr/>
          <p:nvPr/>
        </p:nvSpPr>
        <p:spPr>
          <a:xfrm>
            <a:off x="7812388" y="717441"/>
            <a:ext cx="3513911" cy="292125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AD212-A76C-B240-B6E3-0C17EF4C590E}"/>
              </a:ext>
            </a:extLst>
          </p:cNvPr>
          <p:cNvSpPr txBox="1"/>
          <p:nvPr/>
        </p:nvSpPr>
        <p:spPr>
          <a:xfrm>
            <a:off x="1016528" y="712185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Absolute Distance</a:t>
            </a:r>
            <a:r>
              <a:rPr lang="en-US" dirty="0"/>
              <a:t> 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8E8E4-961F-6B11-E1C8-C638DC03F46A}"/>
              </a:ext>
            </a:extLst>
          </p:cNvPr>
          <p:cNvSpPr txBox="1"/>
          <p:nvPr/>
        </p:nvSpPr>
        <p:spPr>
          <a:xfrm>
            <a:off x="4888884" y="717442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Reversal</a:t>
            </a:r>
            <a:r>
              <a:rPr lang="en-US" dirty="0"/>
              <a:t> Semantics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0C6FA-2CA5-7DC3-B94B-48FB6282B648}"/>
              </a:ext>
            </a:extLst>
          </p:cNvPr>
          <p:cNvSpPr txBox="1"/>
          <p:nvPr/>
        </p:nvSpPr>
        <p:spPr>
          <a:xfrm>
            <a:off x="8398562" y="732296"/>
            <a:ext cx="36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Hamming</a:t>
            </a:r>
            <a:r>
              <a:rPr lang="en-US" dirty="0"/>
              <a:t>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70BA6AE-02B0-C802-51E0-9503FD5F0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986427"/>
                  </p:ext>
                </p:extLst>
              </p:nvPr>
            </p:nvGraphicFramePr>
            <p:xfrm>
              <a:off x="1277766" y="169590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70BA6AE-02B0-C802-51E0-9503FD5F0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986427"/>
                  </p:ext>
                </p:extLst>
              </p:nvPr>
            </p:nvGraphicFramePr>
            <p:xfrm>
              <a:off x="1277766" y="169590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97417321-AD83-8739-9410-2A0B8145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8" y="1114049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0CD129-E810-757C-923C-DB9477725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717113"/>
                  </p:ext>
                </p:extLst>
              </p:nvPr>
            </p:nvGraphicFramePr>
            <p:xfrm>
              <a:off x="1274491" y="253858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0CD129-E810-757C-923C-DB9477725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717113"/>
                  </p:ext>
                </p:extLst>
              </p:nvPr>
            </p:nvGraphicFramePr>
            <p:xfrm>
              <a:off x="1274491" y="253858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A3D6171-4791-3846-3334-7655E2AF0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856478"/>
                  </p:ext>
                </p:extLst>
              </p:nvPr>
            </p:nvGraphicFramePr>
            <p:xfrm>
              <a:off x="1274491" y="204337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A3D6171-4791-3846-3334-7655E2AF0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856478"/>
                  </p:ext>
                </p:extLst>
              </p:nvPr>
            </p:nvGraphicFramePr>
            <p:xfrm>
              <a:off x="1274491" y="2043375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226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872" t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CBCD289-658D-D87E-EFDB-3B5970BEC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724784"/>
                  </p:ext>
                </p:extLst>
              </p:nvPr>
            </p:nvGraphicFramePr>
            <p:xfrm>
              <a:off x="4915411" y="164616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4CBCD289-658D-D87E-EFDB-3B5970BEC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724784"/>
                  </p:ext>
                </p:extLst>
              </p:nvPr>
            </p:nvGraphicFramePr>
            <p:xfrm>
              <a:off x="4915411" y="164616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28" t="-6557" r="-70212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000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Picture 38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59F9F18C-D9F5-6DA4-3998-51BF2865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3" y="1064306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9E21736C-76B7-7715-0795-7E06F42237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769871"/>
                  </p:ext>
                </p:extLst>
              </p:nvPr>
            </p:nvGraphicFramePr>
            <p:xfrm>
              <a:off x="4912136" y="199363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9E21736C-76B7-7715-0795-7E06F42237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769871"/>
                  </p:ext>
                </p:extLst>
              </p:nvPr>
            </p:nvGraphicFramePr>
            <p:xfrm>
              <a:off x="4912136" y="199363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279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00000" t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655FA0E8-463E-ADB1-778B-F0CD3EBC1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500827"/>
                  </p:ext>
                </p:extLst>
              </p:nvPr>
            </p:nvGraphicFramePr>
            <p:xfrm>
              <a:off x="4923844" y="252888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655FA0E8-463E-ADB1-778B-F0CD3EBC1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500827"/>
                  </p:ext>
                </p:extLst>
              </p:nvPr>
            </p:nvGraphicFramePr>
            <p:xfrm>
              <a:off x="4923844" y="2528888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452" r="-70000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0000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EA6E2899-2264-8294-72F0-F3E44D8488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561830"/>
                  </p:ext>
                </p:extLst>
              </p:nvPr>
            </p:nvGraphicFramePr>
            <p:xfrm>
              <a:off x="1409933" y="277612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EA6E2899-2264-8294-72F0-F3E44D8488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561830"/>
                  </p:ext>
                </p:extLst>
              </p:nvPr>
            </p:nvGraphicFramePr>
            <p:xfrm>
              <a:off x="1409933" y="277612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9677" r="-697872" b="-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e-IL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B3129983-8E92-2977-2EEA-A959A423EF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914013"/>
                  </p:ext>
                </p:extLst>
              </p:nvPr>
            </p:nvGraphicFramePr>
            <p:xfrm>
              <a:off x="5077058" y="273120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B3129983-8E92-2977-2EEA-A959A423EF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914013"/>
                  </p:ext>
                </p:extLst>
              </p:nvPr>
            </p:nvGraphicFramePr>
            <p:xfrm>
              <a:off x="5077058" y="273120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4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6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34F77347-9BA3-402D-76EF-F55F413EA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624427"/>
                  </p:ext>
                </p:extLst>
              </p:nvPr>
            </p:nvGraphicFramePr>
            <p:xfrm>
              <a:off x="8545040" y="164616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34F77347-9BA3-402D-76EF-F55F413EA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624427"/>
                  </p:ext>
                </p:extLst>
              </p:nvPr>
            </p:nvGraphicFramePr>
            <p:xfrm>
              <a:off x="8545040" y="1646160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128" t="-6557" r="-70425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02128" t="-6557" r="-425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4" name="Picture 53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708DA1AE-E013-4F1F-2F06-1F4F4EC6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62" y="1064306"/>
            <a:ext cx="427643" cy="57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4844A0C9-7C22-0A30-A225-7F9890C80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208976"/>
                  </p:ext>
                </p:extLst>
              </p:nvPr>
            </p:nvGraphicFramePr>
            <p:xfrm>
              <a:off x="8541765" y="248884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4844A0C9-7C22-0A30-A225-7F9890C80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208976"/>
                  </p:ext>
                </p:extLst>
              </p:nvPr>
            </p:nvGraphicFramePr>
            <p:xfrm>
              <a:off x="8541765" y="248884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t="-6452" r="-69787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697872" t="-645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5932B364-CAC1-9EF0-3B6D-B80519B95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258679"/>
                  </p:ext>
                </p:extLst>
              </p:nvPr>
            </p:nvGraphicFramePr>
            <p:xfrm>
              <a:off x="8541765" y="199363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5932B364-CAC1-9EF0-3B6D-B80519B95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258679"/>
                  </p:ext>
                </p:extLst>
              </p:nvPr>
            </p:nvGraphicFramePr>
            <p:xfrm>
              <a:off x="8541765" y="1993632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3279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FF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97872" t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3EFD69-9398-BE2B-6F62-C1C438F82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113398"/>
                  </p:ext>
                </p:extLst>
              </p:nvPr>
            </p:nvGraphicFramePr>
            <p:xfrm>
              <a:off x="8550739" y="27774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3EFD69-9398-BE2B-6F62-C1C438F82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113398"/>
                  </p:ext>
                </p:extLst>
              </p:nvPr>
            </p:nvGraphicFramePr>
            <p:xfrm>
              <a:off x="8550739" y="2777433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128" t="-6452" r="-704255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700000" t="-6452" r="-6383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5BA80C65-7255-14DA-D613-9AA75411C3B6}"/>
              </a:ext>
            </a:extLst>
          </p:cNvPr>
          <p:cNvSpPr/>
          <p:nvPr/>
        </p:nvSpPr>
        <p:spPr>
          <a:xfrm>
            <a:off x="2449141" y="3856329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Membership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6E463ABB-E6E7-1DF3-B89C-15A29043F40C}"/>
                  </a:ext>
                </a:extLst>
              </p:cNvPr>
              <p:cNvSpPr/>
              <p:nvPr/>
            </p:nvSpPr>
            <p:spPr>
              <a:xfrm>
                <a:off x="2449141" y="4222573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6E463ABB-E6E7-1DF3-B89C-15A29043F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1" y="4222573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5"/>
                <a:stretch>
                  <a:fillRect t="-10769" b="-138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id="{5350818E-C7F8-9C4F-5DC7-FC55205F1CE0}"/>
              </a:ext>
            </a:extLst>
          </p:cNvPr>
          <p:cNvSpPr/>
          <p:nvPr/>
        </p:nvSpPr>
        <p:spPr>
          <a:xfrm>
            <a:off x="2449141" y="4732371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Rectangle: Top Corners Rounded 1023">
                <a:extLst>
                  <a:ext uri="{FF2B5EF4-FFF2-40B4-BE49-F238E27FC236}">
                    <a16:creationId xmlns:a16="http://schemas.microsoft.com/office/drawing/2014/main" id="{8BBA5CF8-D647-14CA-297B-CED6A450B8F0}"/>
                  </a:ext>
                </a:extLst>
              </p:cNvPr>
              <p:cNvSpPr/>
              <p:nvPr/>
            </p:nvSpPr>
            <p:spPr>
              <a:xfrm>
                <a:off x="2449141" y="5098615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" name="Rectangle: Top Corners Rounded 1023">
                <a:extLst>
                  <a:ext uri="{FF2B5EF4-FFF2-40B4-BE49-F238E27FC236}">
                    <a16:creationId xmlns:a16="http://schemas.microsoft.com/office/drawing/2014/main" id="{8BBA5CF8-D647-14CA-297B-CED6A450B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1" y="5098615"/>
                <a:ext cx="6838950" cy="36591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blipFill>
                <a:blip r:embed="rId16"/>
                <a:stretch>
                  <a:fillRect t="-9231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71E60D5-A52B-A827-E016-4972B61DDC82}"/>
              </a:ext>
            </a:extLst>
          </p:cNvPr>
          <p:cNvSpPr/>
          <p:nvPr/>
        </p:nvSpPr>
        <p:spPr>
          <a:xfrm>
            <a:off x="2449141" y="5613569"/>
            <a:ext cx="6838950" cy="3659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Existential-Boundedness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B86F57E3-4560-73B3-44F3-E67BB6D4BBE9}"/>
                  </a:ext>
                </a:extLst>
              </p:cNvPr>
              <p:cNvSpPr/>
              <p:nvPr/>
            </p:nvSpPr>
            <p:spPr>
              <a:xfrm>
                <a:off x="2449141" y="5979813"/>
                <a:ext cx="6838950" cy="486302"/>
              </a:xfrm>
              <a:prstGeom prst="round2SameRect">
                <a:avLst>
                  <a:gd name="adj1" fmla="val 0"/>
                  <a:gd name="adj2" fmla="val 3869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JA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B86F57E3-4560-73B3-44F3-E67BB6D4B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1" y="5979813"/>
                <a:ext cx="6838950" cy="486302"/>
              </a:xfrm>
              <a:prstGeom prst="round2SameRect">
                <a:avLst>
                  <a:gd name="adj1" fmla="val 0"/>
                  <a:gd name="adj2" fmla="val 38690"/>
                </a:avLst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B13A37-06CB-B8C7-0A96-52CBBAA3850A}"/>
                  </a:ext>
                </a:extLst>
              </p14:cNvPr>
              <p14:cNvContentPartPr/>
              <p14:nvPr/>
            </p14:nvContentPartPr>
            <p14:xfrm>
              <a:off x="5387067" y="381842"/>
              <a:ext cx="262440" cy="26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B13A37-06CB-B8C7-0A96-52CBBAA385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8067" y="373202"/>
                <a:ext cx="28008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04BB6D5-798D-C6ED-7B6D-D37EDE3232A1}"/>
              </a:ext>
            </a:extLst>
          </p:cNvPr>
          <p:cNvSpPr txBox="1"/>
          <p:nvPr/>
        </p:nvSpPr>
        <p:spPr>
          <a:xfrm>
            <a:off x="4527356" y="29441"/>
            <a:ext cx="13997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3 Semantics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2314E0-FB09-FD59-BF81-94E9BAAB4629}"/>
                  </a:ext>
                </a:extLst>
              </p14:cNvPr>
              <p14:cNvContentPartPr/>
              <p14:nvPr/>
            </p14:nvContentPartPr>
            <p14:xfrm>
              <a:off x="3220947" y="130562"/>
              <a:ext cx="1351080" cy="478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2314E0-FB09-FD59-BF81-94E9BAAB46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1947" y="121562"/>
                <a:ext cx="13687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90669A-CC26-21BC-A3DA-72B021FCAE52}"/>
                  </a:ext>
                </a:extLst>
              </p14:cNvPr>
              <p14:cNvContentPartPr/>
              <p14:nvPr/>
            </p14:nvContentPartPr>
            <p14:xfrm>
              <a:off x="5909427" y="183482"/>
              <a:ext cx="2541600" cy="47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90669A-CC26-21BC-A3DA-72B021FCAE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0427" y="174842"/>
                <a:ext cx="2559240" cy="4906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BD84D72-D275-E07B-DD79-76B7E15FD0A0}"/>
              </a:ext>
            </a:extLst>
          </p:cNvPr>
          <p:cNvSpPr txBox="1"/>
          <p:nvPr/>
        </p:nvSpPr>
        <p:spPr>
          <a:xfrm>
            <a:off x="408173" y="3989314"/>
            <a:ext cx="14462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NP-Complete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3E185-13E7-1BA6-60DC-6D833E03EA39}"/>
              </a:ext>
            </a:extLst>
          </p:cNvPr>
          <p:cNvSpPr txBox="1"/>
          <p:nvPr/>
        </p:nvSpPr>
        <p:spPr>
          <a:xfrm>
            <a:off x="589312" y="4809846"/>
            <a:ext cx="10839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Decidable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63176-FF2D-6A7C-F812-B22357ADE6FB}"/>
              </a:ext>
            </a:extLst>
          </p:cNvPr>
          <p:cNvSpPr txBox="1"/>
          <p:nvPr/>
        </p:nvSpPr>
        <p:spPr>
          <a:xfrm>
            <a:off x="1045089" y="5853632"/>
            <a:ext cx="729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Open!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46A3B-E977-869F-3F48-9689EFC73333}"/>
              </a:ext>
            </a:extLst>
          </p:cNvPr>
          <p:cNvSpPr txBox="1"/>
          <p:nvPr/>
        </p:nvSpPr>
        <p:spPr>
          <a:xfrm>
            <a:off x="9967598" y="4722568"/>
            <a:ext cx="11480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Interplay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5CAECD2-14DA-4373-2C1A-4937D24A270D}"/>
                  </a:ext>
                </a:extLst>
              </p14:cNvPr>
              <p14:cNvContentPartPr/>
              <p14:nvPr/>
            </p14:nvContentPartPr>
            <p14:xfrm>
              <a:off x="1801467" y="4179842"/>
              <a:ext cx="561960" cy="213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5CAECD2-14DA-4373-2C1A-4937D24A27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2467" y="4171202"/>
                <a:ext cx="579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EAAF2B-565C-3A44-9C95-EEF484A67678}"/>
                  </a:ext>
                </a:extLst>
              </p14:cNvPr>
              <p14:cNvContentPartPr/>
              <p14:nvPr/>
            </p14:nvContentPartPr>
            <p14:xfrm>
              <a:off x="1698867" y="4920362"/>
              <a:ext cx="608040" cy="23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EAAF2B-565C-3A44-9C95-EEF484A6767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9867" y="4911722"/>
                <a:ext cx="625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796514-0C12-8EC3-D1FF-0BEBDACA2F96}"/>
                  </a:ext>
                </a:extLst>
              </p14:cNvPr>
              <p14:cNvContentPartPr/>
              <p14:nvPr/>
            </p14:nvContentPartPr>
            <p14:xfrm>
              <a:off x="1746747" y="5920442"/>
              <a:ext cx="562680" cy="31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796514-0C12-8EC3-D1FF-0BEBDACA2F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8107" y="5911802"/>
                <a:ext cx="5803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F66D3E-EF64-A3CD-AA00-ECAC26679DDC}"/>
                  </a:ext>
                </a:extLst>
              </p14:cNvPr>
              <p14:cNvContentPartPr/>
              <p14:nvPr/>
            </p14:nvContentPartPr>
            <p14:xfrm>
              <a:off x="9392787" y="4898762"/>
              <a:ext cx="610920" cy="343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F66D3E-EF64-A3CD-AA00-ECAC26679D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84147" y="4889762"/>
                <a:ext cx="628560" cy="36108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1F3B5C6-54F7-254D-EE4F-02EB57C68763}"/>
              </a:ext>
            </a:extLst>
          </p:cNvPr>
          <p:cNvSpPr txBox="1"/>
          <p:nvPr/>
        </p:nvSpPr>
        <p:spPr>
          <a:xfrm rot="19710869">
            <a:off x="10704975" y="6038298"/>
            <a:ext cx="12426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Thank you!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B09A8E-325B-0268-6567-8E3691ABC1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77463" y="5417198"/>
            <a:ext cx="869693" cy="1229247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72647C8-913E-C5C7-4972-01976735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962" b="93295" l="9250" r="91125">
                        <a14:foregroundMark x1="78750" y1="66667" x2="59125" y2="55364"/>
                        <a14:foregroundMark x1="59125" y1="55364" x2="81000" y2="50192"/>
                        <a14:foregroundMark x1="81000" y1="50192" x2="91125" y2="74330"/>
                        <a14:foregroundMark x1="91125" y1="74330" x2="48000" y2="83716"/>
                        <a14:foregroundMark x1="48000" y1="83716" x2="25750" y2="78927"/>
                        <a14:foregroundMark x1="25750" y1="78927" x2="12125" y2="56130"/>
                        <a14:foregroundMark x1="12125" y1="56130" x2="12750" y2="21839"/>
                        <a14:foregroundMark x1="12750" y1="21839" x2="33125" y2="15709"/>
                        <a14:foregroundMark x1="33125" y1="15709" x2="44500" y2="16284"/>
                        <a14:foregroundMark x1="9250" y1="81609" x2="11000" y2="39847"/>
                        <a14:foregroundMark x1="22500" y1="81609" x2="21750" y2="84866"/>
                        <a14:foregroundMark x1="22500" y1="85249" x2="20000" y2="85249"/>
                        <a14:foregroundMark x1="33000" y1="86398" x2="33000" y2="85824"/>
                        <a14:foregroundMark x1="26375" y1="85249" x2="44125" y2="85249"/>
                        <a14:foregroundMark x1="44125" y1="85249" x2="59500" y2="77778"/>
                        <a14:foregroundMark x1="45500" y1="87931" x2="58125" y2="87548"/>
                        <a14:foregroundMark x1="56375" y1="89655" x2="44875" y2="85824"/>
                        <a14:foregroundMark x1="46625" y1="88506" x2="56375" y2="86973"/>
                        <a14:foregroundMark x1="55375" y1="87931" x2="44875" y2="85824"/>
                        <a14:foregroundMark x1="45250" y1="85824" x2="58500" y2="86973"/>
                        <a14:foregroundMark x1="52875" y1="90038" x2="51500" y2="93295"/>
                        <a14:foregroundMark x1="51875" y1="92720" x2="51125" y2="92720"/>
                        <a14:foregroundMark x1="44125" y1="89655" x2="48000" y2="77778"/>
                        <a14:foregroundMark x1="42750" y1="85249" x2="50125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2858" y="950323"/>
            <a:ext cx="1185304" cy="7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black and silver hard drive">
            <a:extLst>
              <a:ext uri="{FF2B5EF4-FFF2-40B4-BE49-F238E27FC236}">
                <a16:creationId xmlns:a16="http://schemas.microsoft.com/office/drawing/2014/main" id="{4274A3C7-AE11-F531-13ED-8381C963088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 rot="21349672">
            <a:off x="6469815" y="902383"/>
            <a:ext cx="1240727" cy="119618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458DE5E-8B8B-738B-0EDC-928E6A37F6CB}"/>
              </a:ext>
            </a:extLst>
          </p:cNvPr>
          <p:cNvSpPr txBox="1"/>
          <p:nvPr/>
        </p:nvSpPr>
        <p:spPr>
          <a:xfrm>
            <a:off x="2539324" y="6858000"/>
            <a:ext cx="7113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6" tooltip="https://www.pngall.com/hard-disk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9134699-8DF3-EBED-89B1-CBA14FAA653F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408" y="916962"/>
            <a:ext cx="1189095" cy="1102036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29EA464A-F551-DBF6-409E-32F29B9C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3" y="-330756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909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E5FF859F-C570-155D-3E05-3F264AA89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891127"/>
                  </p:ext>
                </p:extLst>
              </p:nvPr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E5FF859F-C570-155D-3E05-3F264AA89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891127"/>
                  </p:ext>
                </p:extLst>
              </p:nvPr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4255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128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A5B4D2F-D7D7-CCD7-812B-3C2687295CA5}"/>
              </a:ext>
            </a:extLst>
          </p:cNvPr>
          <p:cNvGrpSpPr/>
          <p:nvPr/>
        </p:nvGrpSpPr>
        <p:grpSpPr>
          <a:xfrm>
            <a:off x="2056705" y="2030183"/>
            <a:ext cx="3012440" cy="2475262"/>
            <a:chOff x="1988467" y="2159837"/>
            <a:chExt cx="3012440" cy="247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6767FAB5-3481-9FD6-656C-07229E48578B}"/>
                    </a:ext>
                  </a:extLst>
                </p:cNvPr>
                <p:cNvSpPr/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6767FAB5-3481-9FD6-656C-07229E485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ABB7D52-30E1-D72A-B5BB-BEDAE01D5860}"/>
                    </a:ext>
                  </a:extLst>
                </p:cNvPr>
                <p:cNvSpPr/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ABB7D52-30E1-D72A-B5BB-BEDAE01D5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4425AD-9AAA-AC70-A6E7-DE04D6C9FFBA}"/>
                </a:ext>
              </a:extLst>
            </p:cNvPr>
            <p:cNvSpPr/>
            <p:nvPr/>
          </p:nvSpPr>
          <p:spPr>
            <a:xfrm>
              <a:off x="3390746" y="4061059"/>
              <a:ext cx="599440" cy="574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35C8FC-6CD4-EA4D-5F23-D03AC7FA5125}"/>
                    </a:ext>
                  </a:extLst>
                </p:cNvPr>
                <p:cNvSpPr/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35C8FC-6CD4-EA4D-5F23-D03AC7FA51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D80B69A-B8F3-7CFF-860E-6E50671F862A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>
              <a:off x="1988467" y="2945999"/>
              <a:ext cx="498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FC93B930-1471-62F6-5A32-7487C7E7F7AD}"/>
                </a:ext>
              </a:extLst>
            </p:cNvPr>
            <p:cNvCxnSpPr>
              <a:stCxn id="3" idx="7"/>
              <a:endCxn id="5" idx="1"/>
            </p:cNvCxnSpPr>
            <p:nvPr/>
          </p:nvCxnSpPr>
          <p:spPr>
            <a:xfrm rot="5400000" flipH="1" flipV="1">
              <a:off x="3743706" y="1997499"/>
              <a:ext cx="12700" cy="1491093"/>
            </a:xfrm>
            <a:prstGeom prst="curvedConnector3">
              <a:avLst>
                <a:gd name="adj1" fmla="val 214192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AB5E3571-D138-5623-53B0-02F9046A5F86}"/>
                </a:ext>
              </a:extLst>
            </p:cNvPr>
            <p:cNvCxnSpPr>
              <a:cxnSpLocks/>
              <a:stCxn id="5" idx="3"/>
              <a:endCxn id="3" idx="5"/>
            </p:cNvCxnSpPr>
            <p:nvPr/>
          </p:nvCxnSpPr>
          <p:spPr>
            <a:xfrm rot="5400000">
              <a:off x="3743707" y="2403407"/>
              <a:ext cx="12700" cy="1491093"/>
            </a:xfrm>
            <a:prstGeom prst="curvedConnector3">
              <a:avLst>
                <a:gd name="adj1" fmla="val 270193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356505E2-D9CB-BC35-CDCD-762056A63A90}"/>
                </a:ext>
              </a:extLst>
            </p:cNvPr>
            <p:cNvCxnSpPr>
              <a:stCxn id="5" idx="4"/>
              <a:endCxn id="6" idx="6"/>
            </p:cNvCxnSpPr>
            <p:nvPr/>
          </p:nvCxnSpPr>
          <p:spPr>
            <a:xfrm rot="5400000">
              <a:off x="3788157" y="3435049"/>
              <a:ext cx="1115060" cy="71100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97074A91-DBB9-9E34-62C0-D5E3972BF8F6}"/>
                </a:ext>
              </a:extLst>
            </p:cNvPr>
            <p:cNvCxnSpPr>
              <a:stCxn id="6" idx="1"/>
              <a:endCxn id="6" idx="3"/>
            </p:cNvCxnSpPr>
            <p:nvPr/>
          </p:nvCxnSpPr>
          <p:spPr>
            <a:xfrm rot="16200000" flipH="1">
              <a:off x="3275578" y="4348079"/>
              <a:ext cx="405908" cy="12700"/>
            </a:xfrm>
            <a:prstGeom prst="curvedConnector5">
              <a:avLst>
                <a:gd name="adj1" fmla="val -38797"/>
                <a:gd name="adj2" fmla="val -4628772"/>
                <a:gd name="adj3" fmla="val 13629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3796DE-E638-1CC7-2825-A42AC91CA4EC}"/>
                </a:ext>
              </a:extLst>
            </p:cNvPr>
            <p:cNvSpPr txBox="1"/>
            <p:nvPr/>
          </p:nvSpPr>
          <p:spPr>
            <a:xfrm>
              <a:off x="3603950" y="2159837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94AA30-83E9-E4D3-4AEE-F108B28B57CE}"/>
                </a:ext>
              </a:extLst>
            </p:cNvPr>
            <p:cNvSpPr txBox="1"/>
            <p:nvPr/>
          </p:nvSpPr>
          <p:spPr>
            <a:xfrm>
              <a:off x="3603950" y="315530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b</a:t>
              </a:r>
              <a:endParaRPr lang="he-IL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2EAC5-661C-DCEA-E0FE-8C75D66437A1}"/>
                </a:ext>
              </a:extLst>
            </p:cNvPr>
            <p:cNvSpPr txBox="1"/>
            <p:nvPr/>
          </p:nvSpPr>
          <p:spPr>
            <a:xfrm>
              <a:off x="4542950" y="3688196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626B1F-488F-AE72-C629-F94C9B1F706E}"/>
                </a:ext>
              </a:extLst>
            </p:cNvPr>
            <p:cNvSpPr txBox="1"/>
            <p:nvPr/>
          </p:nvSpPr>
          <p:spPr>
            <a:xfrm>
              <a:off x="2427912" y="4151474"/>
              <a:ext cx="5036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err="1"/>
                <a:t>a,b</a:t>
              </a:r>
              <a:endParaRPr lang="he-IL" dirty="0"/>
            </a:p>
          </p:txBody>
        </p:sp>
      </p:grpSp>
      <p:pic>
        <p:nvPicPr>
          <p:cNvPr id="17" name="Picture 16" descr="A cartoon of a person holding a arrow&#10;&#10;Description automatically generated">
            <a:extLst>
              <a:ext uri="{FF2B5EF4-FFF2-40B4-BE49-F238E27FC236}">
                <a16:creationId xmlns:a16="http://schemas.microsoft.com/office/drawing/2014/main" id="{3D0D781B-7860-E199-4CDD-A35440491C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2891191"/>
            <a:ext cx="816245" cy="1000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BC1A4F-9C1E-5D28-356F-C052D679F27F}"/>
                  </a:ext>
                </a:extLst>
              </p14:cNvPr>
              <p14:cNvContentPartPr/>
              <p14:nvPr/>
            </p14:nvContentPartPr>
            <p14:xfrm>
              <a:off x="1705637" y="3522122"/>
              <a:ext cx="1284120" cy="48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BC1A4F-9C1E-5D28-356F-C052D679F2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6634" y="3513115"/>
                <a:ext cx="1301765" cy="501853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5C37F1F-3BD4-EA70-F1B7-F8F02B94F463}"/>
              </a:ext>
            </a:extLst>
          </p:cNvPr>
          <p:cNvSpPr txBox="1"/>
          <p:nvPr/>
        </p:nvSpPr>
        <p:spPr>
          <a:xfrm rot="1182159">
            <a:off x="989786" y="3950862"/>
            <a:ext cx="12959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Automaton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11EAF7-76DB-D15A-8940-56B8C40691D5}"/>
                  </a:ext>
                </a:extLst>
              </p14:cNvPr>
              <p14:cNvContentPartPr/>
              <p14:nvPr/>
            </p14:nvContentPartPr>
            <p14:xfrm>
              <a:off x="2403317" y="2166722"/>
              <a:ext cx="226800" cy="353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11EAF7-76DB-D15A-8940-56B8C40691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4317" y="2157722"/>
                <a:ext cx="2444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65344F-FFC2-90FA-0FBB-3526A06753EF}"/>
                  </a:ext>
                </a:extLst>
              </p14:cNvPr>
              <p14:cNvContentPartPr/>
              <p14:nvPr/>
            </p14:nvContentPartPr>
            <p14:xfrm>
              <a:off x="5014757" y="2190122"/>
              <a:ext cx="185040" cy="345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65344F-FFC2-90FA-0FBB-3526A06753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5757" y="2181122"/>
                <a:ext cx="202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D7DB3AE-B83F-2E9B-07C6-0BE1F43554CF}"/>
                  </a:ext>
                </a:extLst>
              </p14:cNvPr>
              <p14:cNvContentPartPr/>
              <p14:nvPr/>
            </p14:nvContentPartPr>
            <p14:xfrm>
              <a:off x="3750797" y="4586642"/>
              <a:ext cx="282240" cy="367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D7DB3AE-B83F-2E9B-07C6-0BE1F43554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1808" y="4577642"/>
                <a:ext cx="299858" cy="3855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9768701-3D47-FE85-BFB2-DD774FB72C76}"/>
              </a:ext>
            </a:extLst>
          </p:cNvPr>
          <p:cNvSpPr txBox="1"/>
          <p:nvPr/>
        </p:nvSpPr>
        <p:spPr>
          <a:xfrm>
            <a:off x="1748495" y="1830237"/>
            <a:ext cx="1478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Initial State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FC78B9-FBD0-B80B-AADC-19D5EDE05992}"/>
              </a:ext>
            </a:extLst>
          </p:cNvPr>
          <p:cNvSpPr txBox="1"/>
          <p:nvPr/>
        </p:nvSpPr>
        <p:spPr>
          <a:xfrm>
            <a:off x="4815717" y="1875905"/>
            <a:ext cx="7681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State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674F5D-0A51-49BB-C926-5CD33910ED99}"/>
              </a:ext>
            </a:extLst>
          </p:cNvPr>
          <p:cNvSpPr txBox="1"/>
          <p:nvPr/>
        </p:nvSpPr>
        <p:spPr>
          <a:xfrm>
            <a:off x="3144441" y="4939515"/>
            <a:ext cx="17748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Accepting State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D98442-19DC-8613-0C5D-8949534577D9}"/>
              </a:ext>
            </a:extLst>
          </p:cNvPr>
          <p:cNvSpPr txBox="1"/>
          <p:nvPr/>
        </p:nvSpPr>
        <p:spPr>
          <a:xfrm>
            <a:off x="7542213" y="1734053"/>
            <a:ext cx="6543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Word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2CFE2A-02D7-78ED-61C6-0FF98EC0F2CA}"/>
              </a:ext>
            </a:extLst>
          </p:cNvPr>
          <p:cNvSpPr txBox="1"/>
          <p:nvPr/>
        </p:nvSpPr>
        <p:spPr>
          <a:xfrm>
            <a:off x="7550862" y="3337456"/>
            <a:ext cx="6832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Head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42F5E0-38E8-B5BE-EEC5-699791046605}"/>
              </a:ext>
            </a:extLst>
          </p:cNvPr>
          <p:cNvGrpSpPr/>
          <p:nvPr/>
        </p:nvGrpSpPr>
        <p:grpSpPr>
          <a:xfrm>
            <a:off x="7062077" y="2040002"/>
            <a:ext cx="1625040" cy="395280"/>
            <a:chOff x="7062077" y="2040002"/>
            <a:chExt cx="16250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9B7911-506A-5EDA-A54C-95D9CBE9182F}"/>
                    </a:ext>
                  </a:extLst>
                </p14:cNvPr>
                <p14:cNvContentPartPr/>
                <p14:nvPr/>
              </p14:nvContentPartPr>
              <p14:xfrm>
                <a:off x="7789637" y="2040002"/>
                <a:ext cx="131040" cy="21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9B7911-506A-5EDA-A54C-95D9CBE918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80637" y="2031002"/>
                  <a:ext cx="148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A45D56-6CD6-7A3D-FFCB-53DF722CF52E}"/>
                    </a:ext>
                  </a:extLst>
                </p14:cNvPr>
                <p14:cNvContentPartPr/>
                <p14:nvPr/>
              </p14:nvContentPartPr>
              <p14:xfrm>
                <a:off x="7062077" y="2263562"/>
                <a:ext cx="744480" cy="14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A45D56-6CD6-7A3D-FFCB-53DF722CF5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3077" y="2254562"/>
                  <a:ext cx="76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6C55E6-1920-93DD-9806-0E5B8F3A5DAE}"/>
                    </a:ext>
                  </a:extLst>
                </p14:cNvPr>
                <p14:cNvContentPartPr/>
                <p14:nvPr/>
              </p14:nvContentPartPr>
              <p14:xfrm>
                <a:off x="7840397" y="2278682"/>
                <a:ext cx="846720" cy="15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6C55E6-1920-93DD-9806-0E5B8F3A5D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31397" y="2269682"/>
                  <a:ext cx="86436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7CFE4D8-8361-72B1-7B21-4C24C75134E7}"/>
                  </a:ext>
                </a:extLst>
              </p14:cNvPr>
              <p14:cNvContentPartPr/>
              <p14:nvPr/>
            </p14:nvContentPartPr>
            <p14:xfrm>
              <a:off x="7093037" y="3379202"/>
              <a:ext cx="461160" cy="164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7CFE4D8-8361-72B1-7B21-4C24C75134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4044" y="3370202"/>
                <a:ext cx="478786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362E548-2096-1F71-2C04-6B47BBEF5868}"/>
                  </a:ext>
                </a:extLst>
              </p14:cNvPr>
              <p14:cNvContentPartPr/>
              <p14:nvPr/>
            </p14:nvContentPartPr>
            <p14:xfrm>
              <a:off x="6571397" y="2169962"/>
              <a:ext cx="186480" cy="253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362E548-2096-1F71-2C04-6B47BBEF586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62397" y="2160949"/>
                <a:ext cx="204120" cy="270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78DED3-F39A-858A-2862-747BC68D20E5}"/>
                  </a:ext>
                </a:extLst>
              </p14:cNvPr>
              <p14:cNvContentPartPr/>
              <p14:nvPr/>
            </p14:nvContentPartPr>
            <p14:xfrm>
              <a:off x="8972237" y="2156282"/>
              <a:ext cx="240120" cy="254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78DED3-F39A-858A-2862-747BC68D20E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63237" y="2147282"/>
                <a:ext cx="257760" cy="27252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0D050AB-72C1-A796-8F3B-87BDF997723C}"/>
              </a:ext>
            </a:extLst>
          </p:cNvPr>
          <p:cNvSpPr txBox="1"/>
          <p:nvPr/>
        </p:nvSpPr>
        <p:spPr>
          <a:xfrm>
            <a:off x="5903446" y="1863438"/>
            <a:ext cx="14093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Left marker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D29492-B777-599A-A4BA-299F54C7E52F}"/>
              </a:ext>
            </a:extLst>
          </p:cNvPr>
          <p:cNvSpPr txBox="1"/>
          <p:nvPr/>
        </p:nvSpPr>
        <p:spPr>
          <a:xfrm>
            <a:off x="8682441" y="1841505"/>
            <a:ext cx="15215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Right marker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9EACB-A135-08F7-4BC4-10E2079A39B5}"/>
                  </a:ext>
                </a:extLst>
              </p14:cNvPr>
              <p14:cNvContentPartPr/>
              <p14:nvPr/>
            </p14:nvContentPartPr>
            <p14:xfrm>
              <a:off x="9066627" y="2897162"/>
              <a:ext cx="466920" cy="317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9EACB-A135-08F7-4BC4-10E2079A3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57627" y="2888162"/>
                <a:ext cx="484560" cy="334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1FB8D4-FB6B-6F7E-02F0-2F0607FD6796}"/>
              </a:ext>
            </a:extLst>
          </p:cNvPr>
          <p:cNvSpPr txBox="1"/>
          <p:nvPr/>
        </p:nvSpPr>
        <p:spPr>
          <a:xfrm>
            <a:off x="9533547" y="3103365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Tape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B15B5F8-2311-541E-D9CB-B33C06B98D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8456121"/>
                  </p:ext>
                </p:extLst>
              </p:nvPr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B15B5F8-2311-541E-D9CB-B33C06B98D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8456121"/>
                  </p:ext>
                </p:extLst>
              </p:nvPr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2128" t="-1613" r="-704255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702128" t="-1613" r="-4255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7CE369-82B4-0A07-FFD5-F16FF15273C2}"/>
                  </a:ext>
                </a:extLst>
              </p14:cNvPr>
              <p14:cNvContentPartPr/>
              <p14:nvPr/>
            </p14:nvContentPartPr>
            <p14:xfrm>
              <a:off x="4052477" y="1924442"/>
              <a:ext cx="165600" cy="39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7CE369-82B4-0A07-FFD5-F16FF15273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43837" y="1915442"/>
                <a:ext cx="183240" cy="412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663C3B8-13B7-FFB0-D919-E031E3E34D5A}"/>
              </a:ext>
            </a:extLst>
          </p:cNvPr>
          <p:cNvSpPr txBox="1"/>
          <p:nvPr/>
        </p:nvSpPr>
        <p:spPr>
          <a:xfrm>
            <a:off x="3433782" y="1588175"/>
            <a:ext cx="119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Ink Free" panose="03080402000500000000" pitchFamily="66" charset="0"/>
              </a:rPr>
              <a:t>Transition</a:t>
            </a:r>
            <a:endParaRPr lang="he-IL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E5FF859F-C570-155D-3E05-3F264AA89D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E5FF859F-C570-155D-3E05-3F264AA89D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8518" y="24780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4255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128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A5B4D2F-D7D7-CCD7-812B-3C2687295CA5}"/>
              </a:ext>
            </a:extLst>
          </p:cNvPr>
          <p:cNvGrpSpPr/>
          <p:nvPr/>
        </p:nvGrpSpPr>
        <p:grpSpPr>
          <a:xfrm>
            <a:off x="2056705" y="2030183"/>
            <a:ext cx="3012440" cy="2475262"/>
            <a:chOff x="1988467" y="2159837"/>
            <a:chExt cx="3012440" cy="247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6767FAB5-3481-9FD6-656C-07229E48578B}"/>
                    </a:ext>
                  </a:extLst>
                </p:cNvPr>
                <p:cNvSpPr/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6767FAB5-3481-9FD6-656C-07229E485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ABB7D52-30E1-D72A-B5BB-BEDAE01D5860}"/>
                    </a:ext>
                  </a:extLst>
                </p:cNvPr>
                <p:cNvSpPr/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ABB7D52-30E1-D72A-B5BB-BEDAE01D5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4425AD-9AAA-AC70-A6E7-DE04D6C9FFBA}"/>
                </a:ext>
              </a:extLst>
            </p:cNvPr>
            <p:cNvSpPr/>
            <p:nvPr/>
          </p:nvSpPr>
          <p:spPr>
            <a:xfrm>
              <a:off x="3390746" y="4061059"/>
              <a:ext cx="599440" cy="574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35C8FC-6CD4-EA4D-5F23-D03AC7FA5125}"/>
                    </a:ext>
                  </a:extLst>
                </p:cNvPr>
                <p:cNvSpPr/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35C8FC-6CD4-EA4D-5F23-D03AC7FA51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D80B69A-B8F3-7CFF-860E-6E50671F862A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>
              <a:off x="1988467" y="2945999"/>
              <a:ext cx="498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FC93B930-1471-62F6-5A32-7487C7E7F7AD}"/>
                </a:ext>
              </a:extLst>
            </p:cNvPr>
            <p:cNvCxnSpPr>
              <a:stCxn id="3" idx="7"/>
              <a:endCxn id="5" idx="1"/>
            </p:cNvCxnSpPr>
            <p:nvPr/>
          </p:nvCxnSpPr>
          <p:spPr>
            <a:xfrm rot="5400000" flipH="1" flipV="1">
              <a:off x="3743706" y="1997499"/>
              <a:ext cx="12700" cy="1491093"/>
            </a:xfrm>
            <a:prstGeom prst="curvedConnector3">
              <a:avLst>
                <a:gd name="adj1" fmla="val 214192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AB5E3571-D138-5623-53B0-02F9046A5F86}"/>
                </a:ext>
              </a:extLst>
            </p:cNvPr>
            <p:cNvCxnSpPr>
              <a:cxnSpLocks/>
              <a:stCxn id="5" idx="3"/>
              <a:endCxn id="3" idx="5"/>
            </p:cNvCxnSpPr>
            <p:nvPr/>
          </p:nvCxnSpPr>
          <p:spPr>
            <a:xfrm rot="5400000">
              <a:off x="3743707" y="2403407"/>
              <a:ext cx="12700" cy="1491093"/>
            </a:xfrm>
            <a:prstGeom prst="curvedConnector3">
              <a:avLst>
                <a:gd name="adj1" fmla="val 270193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356505E2-D9CB-BC35-CDCD-762056A63A90}"/>
                </a:ext>
              </a:extLst>
            </p:cNvPr>
            <p:cNvCxnSpPr>
              <a:stCxn id="5" idx="4"/>
              <a:endCxn id="6" idx="6"/>
            </p:cNvCxnSpPr>
            <p:nvPr/>
          </p:nvCxnSpPr>
          <p:spPr>
            <a:xfrm rot="5400000">
              <a:off x="3788157" y="3435049"/>
              <a:ext cx="1115060" cy="71100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3796DE-E638-1CC7-2825-A42AC91CA4EC}"/>
                </a:ext>
              </a:extLst>
            </p:cNvPr>
            <p:cNvSpPr txBox="1"/>
            <p:nvPr/>
          </p:nvSpPr>
          <p:spPr>
            <a:xfrm>
              <a:off x="3603950" y="2159837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94AA30-83E9-E4D3-4AEE-F108B28B57CE}"/>
                </a:ext>
              </a:extLst>
            </p:cNvPr>
            <p:cNvSpPr txBox="1"/>
            <p:nvPr/>
          </p:nvSpPr>
          <p:spPr>
            <a:xfrm>
              <a:off x="3603950" y="315530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b</a:t>
              </a:r>
              <a:endParaRPr lang="he-IL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2EAC5-661C-DCEA-E0FE-8C75D66437A1}"/>
                </a:ext>
              </a:extLst>
            </p:cNvPr>
            <p:cNvSpPr txBox="1"/>
            <p:nvPr/>
          </p:nvSpPr>
          <p:spPr>
            <a:xfrm>
              <a:off x="4542950" y="3688196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</p:grpSp>
      <p:pic>
        <p:nvPicPr>
          <p:cNvPr id="17" name="Picture 16" descr="A cartoon of a person holding a arrow&#10;&#10;Description automatically generated">
            <a:extLst>
              <a:ext uri="{FF2B5EF4-FFF2-40B4-BE49-F238E27FC236}">
                <a16:creationId xmlns:a16="http://schemas.microsoft.com/office/drawing/2014/main" id="{3D0D781B-7860-E199-4CDD-A35440491C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07" y="2891191"/>
            <a:ext cx="816245" cy="1000961"/>
          </a:xfrm>
          <a:prstGeom prst="rect">
            <a:avLst/>
          </a:prstGeom>
        </p:spPr>
      </p:pic>
      <p:pic>
        <p:nvPicPr>
          <p:cNvPr id="16" name="Graphic 15" descr="Star with solid fill">
            <a:extLst>
              <a:ext uri="{FF2B5EF4-FFF2-40B4-BE49-F238E27FC236}">
                <a16:creationId xmlns:a16="http://schemas.microsoft.com/office/drawing/2014/main" id="{49A6AF9B-E27F-4F3A-8587-C2D8858B6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7982" y="2583092"/>
            <a:ext cx="308099" cy="3080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92214-4BAC-7DCD-221B-4D458C89551C}"/>
              </a:ext>
            </a:extLst>
          </p:cNvPr>
          <p:cNvSpPr txBox="1"/>
          <p:nvPr/>
        </p:nvSpPr>
        <p:spPr>
          <a:xfrm>
            <a:off x="6728518" y="4202419"/>
            <a:ext cx="22048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ababaa</a:t>
            </a:r>
            <a:r>
              <a:rPr lang="en-US" dirty="0"/>
              <a:t> is </a:t>
            </a:r>
            <a:r>
              <a:rPr lang="en-US" i="1" dirty="0">
                <a:solidFill>
                  <a:srgbClr val="00B0F0"/>
                </a:solidFill>
              </a:rPr>
              <a:t>accepted</a:t>
            </a:r>
            <a:r>
              <a:rPr lang="en-US" i="1" dirty="0"/>
              <a:t>.</a:t>
            </a:r>
            <a:endParaRPr lang="he-I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5D1113-E585-95AF-A265-1D55959F2DCC}"/>
                  </a:ext>
                </a:extLst>
              </p:cNvPr>
              <p:cNvSpPr txBox="1"/>
              <p:nvPr/>
            </p:nvSpPr>
            <p:spPr>
              <a:xfrm>
                <a:off x="6728518" y="4704781"/>
                <a:ext cx="331892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00B0F0"/>
                    </a:solidFill>
                  </a:rPr>
                  <a:t>language</a:t>
                </a:r>
                <a:r>
                  <a:rPr lang="en-US" dirty="0"/>
                  <a:t> of the automaton: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i</a:t>
                </a:r>
                <a:r>
                  <a:rPr lang="en-US" dirty="0"/>
                  <a:t>s </a:t>
                </a:r>
                <a:r>
                  <a:rPr lang="en-US" dirty="0">
                    <a:solidFill>
                      <a:srgbClr val="00B0F0"/>
                    </a:solidFill>
                  </a:rPr>
                  <a:t>accepted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5D1113-E585-95AF-A265-1D55959F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518" y="4704781"/>
                <a:ext cx="3318922" cy="646331"/>
              </a:xfrm>
              <a:prstGeom prst="rect">
                <a:avLst/>
              </a:prstGeom>
              <a:blipFill>
                <a:blip r:embed="rId9"/>
                <a:stretch>
                  <a:fillRect l="-1654" t="-4717" r="-91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80AD79-5608-EBB4-63F8-CB51642A25AC}"/>
                  </a:ext>
                </a:extLst>
              </p:cNvPr>
              <p:cNvSpPr txBox="1"/>
              <p:nvPr/>
            </p:nvSpPr>
            <p:spPr>
              <a:xfrm>
                <a:off x="2592529" y="5027947"/>
                <a:ext cx="182139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80AD79-5608-EBB4-63F8-CB51642A2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29" y="5027947"/>
                <a:ext cx="18213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6615 0.000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7 L 0.00156 0.0007 C 0.00326 -0.00115 0.00508 -0.00301 0.00664 -0.00532 C 0.00794 -0.00717 0.0082 -0.01111 0.00886 -0.01319 C 0.00938 -0.01435 0.01003 -0.01527 0.01055 -0.0162 C 0.01159 -0.0199 0.01276 -0.02476 0.01511 -0.02638 L 0.0168 -0.02731 C 0.01706 -0.02824 0.01693 -0.02963 0.01732 -0.03032 C 0.0181 -0.03148 0.01927 -0.03148 0.02018 -0.0324 C 0.02096 -0.03287 0.02162 -0.03379 0.0224 -0.03426 C 0.02487 -0.03611 0.0237 -0.03426 0.02643 -0.03726 C 0.02721 -0.03819 0.02774 -0.03958 0.02865 -0.04027 C 0.03021 -0.04166 0.03203 -0.04236 0.03372 -0.04328 L 0.03542 -0.04444 C 0.03594 -0.04467 0.03659 -0.04513 0.03711 -0.04537 C 0.0388 -0.04606 0.0405 -0.04676 0.04219 -0.04745 C 0.04336 -0.04768 0.0444 -0.04791 0.04557 -0.04838 C 0.04636 -0.04861 0.04701 -0.04907 0.04779 -0.0493 C 0.04974 -0.05 0.05156 -0.05046 0.05352 -0.05138 C 0.05482 -0.05208 0.05612 -0.05301 0.05742 -0.05347 C 0.05938 -0.05393 0.07461 -0.05532 0.07539 -0.05532 L 0.09011 -0.05625 C 0.09401 -0.05601 0.09805 -0.05648 0.10195 -0.05532 C 0.10638 -0.05416 0.11497 -0.0493 0.11497 -0.0493 C 0.11628 -0.04791 0.11745 -0.04652 0.11888 -0.04537 C 0.12031 -0.04421 0.12201 -0.04398 0.12344 -0.04236 C 0.12643 -0.03888 0.12904 -0.03426 0.1319 -0.03032 C 0.13346 -0.02801 0.13568 -0.02638 0.13698 -0.02338 C 0.13867 -0.01898 0.1431 -0.0074 0.14479 -0.00532 C 0.14557 -0.00416 0.14636 -0.00324 0.14714 -0.00231 C 0.14805 -0.00069 0.14883 0.00139 0.14987 0.00278 C 0.15104 0.00417 0.15247 0.00487 0.15391 0.00579 C 0.15287 0.01112 0.153 0.01088 0.15052 0.01783 C 0.14948 0.02061 0.14818 0.02315 0.14714 0.02593 C 0.14649 0.02732 0.14102 0.04422 0.13919 0.04699 C 0.13828 0.04815 0.13724 0.04954 0.13633 0.05093 C 0.13451 0.05394 0.13386 0.05602 0.1319 0.05787 C 0.13099 0.0588 0.12995 0.05926 0.12904 0.05996 C 0.12708 0.06158 0.12617 0.06297 0.12396 0.06389 C 0.12279 0.06459 0.12175 0.06459 0.12057 0.06505 C 0.11628 0.06644 0.12044 0.06528 0.1155 0.06806 C 0.11458 0.06852 0.11354 0.06852 0.11263 0.06899 C 0.11172 0.06945 0.11081 0.07037 0.1099 0.07107 C 0.1069 0.07246 0.10378 0.07315 0.10078 0.075 C 0.09857 0.07639 0.09636 0.07824 0.09401 0.07894 C 0.09297 0.0794 0.0918 0.0794 0.09063 0.0801 C 0.08893 0.08079 0.08737 0.08264 0.08555 0.08311 C 0.07448 0.08496 0.0819 0.0838 0.06367 0.08496 C 0.0625 0.08542 0.06133 0.08612 0.06029 0.08588 C 0.05052 0.08542 0.04896 0.08449 0.04102 0.08195 C 0.03581 0.07824 0.03451 0.07755 0.02917 0.07292 C 0.02813 0.07199 0.01823 0.06366 0.01511 0.05996 C 0.00404 0.04676 0.02005 0.06412 0.00951 0.05301 C 0.00886 0.05116 0.00833 0.04954 0.00781 0.04792 C 0.00612 0.04237 0.00404 0.03496 0.00274 0.02894 C 0.00182 0.02477 0.00091 0.01899 0.00039 0.01482 L -0.00013 0.00973 C 0.00039 0.0088 0.00104 0.00787 0.00156 0.00672 C 0.003 0.00394 0.00417 0.0007 0.00547 -0.00231 C 0.00768 -0.00717 0.00846 -0.00995 0.01172 -0.01435 C 0.01328 -0.01643 0.01576 -0.01967 0.01732 -0.02129 C 0.01862 -0.02245 0.02005 -0.02314 0.02136 -0.0243 C 0.02552 -0.02801 0.02487 -0.0287 0.02917 -0.03125 C 0.03073 -0.03217 0.03229 -0.03263 0.03372 -0.03333 C 0.0375 -0.03518 0.04115 -0.03842 0.04505 -0.03935 C 0.04649 -0.03958 0.04805 -0.03981 0.04948 -0.04027 C 0.05143 -0.04097 0.05326 -0.04166 0.05521 -0.04236 C 0.05768 -0.04305 0.0599 -0.04375 0.0625 -0.04444 C 0.06367 -0.0449 0.06471 -0.04583 0.06589 -0.04629 C 0.06862 -0.04768 0.0737 -0.04791 0.07604 -0.04838 C 0.08125 -0.04791 0.08659 -0.04838 0.0918 -0.04745 C 0.09583 -0.04652 0.09974 -0.04328 0.10365 -0.04143 C 0.10456 -0.04097 0.10547 -0.04074 0.10651 -0.04027 C 0.1099 -0.03796 0.11315 -0.03541 0.11667 -0.03333 L 0.12344 -0.02939 C 0.12448 -0.02801 0.12552 -0.02638 0.12682 -0.02523 C 0.12787 -0.0243 0.12904 -0.02407 0.13021 -0.02338 C 0.13099 -0.02268 0.13542 -0.01851 0.13633 -0.01736 C 0.1474 -0.00023 0.1375 -0.0125 0.14544 -0.00324 C 0.15104 0.01042 0.14844 0.00533 0.15274 0.01274 C 0.15221 0.01482 0.15156 0.0169 0.15104 0.01875 C 0.15065 0.02037 0.15026 0.02223 0.14987 0.02385 C 0.14896 0.02732 0.14649 0.03658 0.14479 0.04098 C 0.14375 0.04352 0.14258 0.0463 0.14141 0.04885 C 0.14089 0.05024 0.1405 0.05209 0.13971 0.05301 C 0.13867 0.05417 0.1375 0.05556 0.13633 0.05695 C 0.13542 0.05811 0.13451 0.05973 0.13359 0.06088 C 0.12878 0.06621 0.12891 0.06459 0.12344 0.06806 C 0.12201 0.06875 0.12083 0.07014 0.1194 0.07107 C 0.11693 0.07246 0.11211 0.07477 0.10925 0.07593 C 0.10742 0.07662 0.10547 0.07709 0.10365 0.07801 C 0.09818 0.08033 0.10026 0.08079 0.09349 0.08195 C 0.09037 0.08264 0.08711 0.08264 0.08386 0.08311 C 0.08216 0.08334 0.0806 0.0838 0.07878 0.08403 C 0.07552 0.08449 0.07214 0.08473 0.06875 0.08496 C 0.06055 0.08426 0.05247 0.08426 0.0444 0.08311 C 0.04271 0.08264 0.03477 0.07871 0.03255 0.07709 C 0.02721 0.07292 0.02188 0.06899 0.0168 0.06389 C 0.01511 0.06227 0.01328 0.06088 0.01172 0.05903 C 0.01042 0.05718 0.00951 0.05487 0.00833 0.05301 C 0.00729 0.05116 0.00586 0.05 0.00495 0.04792 C 0.00326 0.04422 0.00208 0.03982 0.00039 0.03588 C -0.00169 0.03056 -0.00078 0.03334 -0.00234 0.02778 C -0.00299 0.02153 -0.00312 0.01737 -0.00404 0.01181 C -0.00417 0.01088 -0.00443 0.00973 -0.00456 0.0088 C -0.00351 0.00811 -0.00195 0.00834 -0.0013 0.00672 C -0.00052 0.0051 0.00039 0.00348 0.00104 0.00186 C 0.00143 0.00047 0.00156 -0.00115 0.00208 -0.00231 C 0.00274 -0.00347 0.00365 -0.00416 0.00443 -0.00532 C 0.00547 -0.00856 0.00612 -0.01111 0.00781 -0.01319 C 0.00846 -0.01412 0.00938 -0.01435 0.01003 -0.01527 C 0.0112 -0.01666 0.01224 -0.01875 0.01341 -0.02037 C 0.01458 -0.02176 0.01706 -0.0243 0.01849 -0.02523 C 0.0194 -0.02592 0.02044 -0.02662 0.02136 -0.02731 C 0.03828 -0.03981 0.02565 -0.03194 0.03932 -0.03842 C 0.04388 -0.04051 0.04271 -0.0412 0.04844 -0.04328 C 0.05026 -0.04398 0.05208 -0.04398 0.05404 -0.04444 C 0.06432 -0.04884 0.05261 -0.04421 0.07149 -0.04838 C 0.07787 -0.04976 0.07448 -0.04907 0.08164 -0.05046 C 0.10508 -0.04907 0.09284 -0.05208 0.10417 -0.04745 C 0.10521 -0.04699 0.10612 -0.04676 0.10703 -0.04629 C 0.1125 -0.04328 0.11042 -0.04421 0.11497 -0.03935 C 0.11719 -0.0368 0.11953 -0.03495 0.12175 -0.0324 C 0.12305 -0.03055 0.12422 -0.0287 0.12565 -0.02731 C 0.12734 -0.02546 0.12917 -0.0243 0.13073 -0.02222 C 0.14375 -0.00625 0.1349 -0.01666 0.14089 -0.00717 C 0.1418 -0.00578 0.14284 -0.00463 0.14375 -0.00324 C 0.14466 -0.00162 0.14557 -4.07407E-6 0.14649 0.00186 C 0.14701 0.00278 0.14714 0.00394 0.14766 0.00487 C 0.14844 0.00625 0.14948 0.00741 0.15052 0.0088 C 0.15065 0.01343 0.15078 0.01806 0.15104 0.02292 C 0.15117 0.02454 0.15143 0.02616 0.15156 0.02778 C 0.15182 0.02987 0.15195 0.03195 0.15221 0.0338 C 0.15234 0.0375 0.15247 0.04121 0.15274 0.04491 C 0.15247 0.05787 0.15261 0.07107 0.15221 0.08403 C 0.15208 0.08635 0.1513 0.08866 0.15104 0.09098 C 0.15078 0.09329 0.15078 0.09584 0.15052 0.09792 C 0.15 0.10047 0.14935 0.10278 0.14883 0.1051 C 0.14831 0.10857 0.14753 0.11667 0.14714 0.11899 C 0.14662 0.12176 0.14583 0.12431 0.14544 0.12709 C 0.14492 0.1294 0.14466 0.13172 0.14427 0.13403 C 0.14388 0.13588 0.14349 0.1375 0.1431 0.13912 C 0.14271 0.14144 0.14258 0.14399 0.14206 0.14607 C 0.14154 0.14792 0.14076 0.14931 0.14037 0.15116 C 0.13984 0.15278 0.13958 0.15463 0.13919 0.15625 C 0.13698 0.16389 0.13815 0.15857 0.13581 0.16528 C 0.13529 0.16644 0.13516 0.16806 0.13464 0.16922 C 0.13399 0.17061 0.13307 0.17176 0.13242 0.17315 C 0.13099 0.17616 0.12982 0.17917 0.12852 0.18218 C 0.12774 0.18403 0.12708 0.18588 0.12617 0.18727 C 0.12409 0.19028 0.12227 0.19399 0.12005 0.1963 C 0.11875 0.19769 0.11745 0.19908 0.11602 0.20024 C 0.11497 0.20139 0.1138 0.20232 0.11263 0.20324 C 0.11172 0.20417 0.11081 0.20533 0.1099 0.20625 C 0.10872 0.20764 0.10768 0.20926 0.10651 0.21042 C 0.10391 0.2125 0.10091 0.2132 0.09857 0.21644 C 0.09779 0.21737 0.09727 0.21875 0.09636 0.21945 C 0.09102 0.22269 0.08737 0.22362 0.08216 0.22431 C 0.07552 0.22547 0.07682 0.22547 0.07383 0.22547 L 0.07266 0.22431 " pathEditMode="relative" ptsTypes="AAAAAAAAAAAAAAAAAAAAAAAAAAAAAAAAAAAAAAAAAAAAAAAAAAAAAAAAAAAAAAAAAAAAAAAAAAAAAAAAAAAAAAAAAAAAAAAAAAAAAAAAAAAAAAAAAAAAAAAAAAAAAAAAAAAAAAAAAAAAAAAAAAAAAAAAAAAAAAAA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Jumping Automata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49FB3-2E4A-A90F-C864-76847E2A7445}"/>
              </a:ext>
            </a:extLst>
          </p:cNvPr>
          <p:cNvSpPr txBox="1"/>
          <p:nvPr/>
        </p:nvSpPr>
        <p:spPr>
          <a:xfrm>
            <a:off x="1020839" y="1015600"/>
            <a:ext cx="6601936" cy="196977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Motivation: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Memory access is not always sequential.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Commutative Closure of Regular Languages.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Jumping Automata </a:t>
            </a:r>
            <a:r>
              <a:rPr lang="en-US" dirty="0"/>
              <a:t>can read the input word </a:t>
            </a:r>
            <a:r>
              <a:rPr lang="en-US" b="1" dirty="0"/>
              <a:t>non-sequentially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Introduced by </a:t>
            </a:r>
            <a:r>
              <a:rPr lang="en-US" sz="1600" i="1" dirty="0" err="1"/>
              <a:t>Meduna</a:t>
            </a:r>
            <a:r>
              <a:rPr lang="en-US" sz="1600" i="1" dirty="0"/>
              <a:t> and </a:t>
            </a:r>
            <a:r>
              <a:rPr lang="en-US" sz="1600" i="1" dirty="0" err="1"/>
              <a:t>Zemek</a:t>
            </a:r>
            <a:r>
              <a:rPr lang="en-US" sz="1600" i="1" dirty="0"/>
              <a:t>, 2012.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Studied by</a:t>
            </a:r>
            <a:r>
              <a:rPr lang="en-US" sz="1600" i="1" dirty="0"/>
              <a:t> </a:t>
            </a:r>
            <a:r>
              <a:rPr lang="en-US" sz="1600" i="1" dirty="0" err="1"/>
              <a:t>Fernau</a:t>
            </a:r>
            <a:r>
              <a:rPr lang="en-US" sz="1600" i="1" dirty="0"/>
              <a:t>, </a:t>
            </a:r>
            <a:r>
              <a:rPr lang="en-US" sz="1600" i="1" dirty="0" err="1"/>
              <a:t>Paramasivan</a:t>
            </a:r>
            <a:r>
              <a:rPr lang="en-US" sz="1600" i="1" dirty="0"/>
              <a:t>, Schmid &amp; </a:t>
            </a:r>
            <a:r>
              <a:rPr lang="en-US" sz="1600" i="1" dirty="0" err="1"/>
              <a:t>Vorel</a:t>
            </a:r>
            <a:r>
              <a:rPr lang="en-US" sz="1600" i="1" dirty="0"/>
              <a:t>.</a:t>
            </a:r>
            <a:endParaRPr lang="he-I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873321-2BC6-540A-0BBC-B075E6961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8018889"/>
                  </p:ext>
                </p:extLst>
              </p:nvPr>
            </p:nvGraphicFramePr>
            <p:xfrm>
              <a:off x="6164751" y="46312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873321-2BC6-540A-0BBC-B075E6961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8018889"/>
                  </p:ext>
                </p:extLst>
              </p:nvPr>
            </p:nvGraphicFramePr>
            <p:xfrm>
              <a:off x="6164751" y="4631261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8" t="-6452" r="-702128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6452" r="-4255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097F24A-4C9A-2C57-6F2A-AE060AFF50BF}"/>
              </a:ext>
            </a:extLst>
          </p:cNvPr>
          <p:cNvGrpSpPr/>
          <p:nvPr/>
        </p:nvGrpSpPr>
        <p:grpSpPr>
          <a:xfrm>
            <a:off x="1492938" y="3266462"/>
            <a:ext cx="3012440" cy="2475262"/>
            <a:chOff x="1988467" y="2159837"/>
            <a:chExt cx="3012440" cy="247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8D5490-0762-AA75-E910-D64311569DD9}"/>
                    </a:ext>
                  </a:extLst>
                </p:cNvPr>
                <p:cNvSpPr/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8D5490-0762-AA75-E910-D64311569D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74B0C74-20A8-8133-4EE2-76CCA9FB90B4}"/>
                    </a:ext>
                  </a:extLst>
                </p:cNvPr>
                <p:cNvSpPr/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74B0C74-20A8-8133-4EE2-76CCA9FB9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4CC80A-8339-96BE-7F34-227162D9A384}"/>
                </a:ext>
              </a:extLst>
            </p:cNvPr>
            <p:cNvSpPr/>
            <p:nvPr/>
          </p:nvSpPr>
          <p:spPr>
            <a:xfrm>
              <a:off x="3390746" y="4061059"/>
              <a:ext cx="599440" cy="574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533689C-0A0A-68FA-83C7-E5968A4DE764}"/>
                    </a:ext>
                  </a:extLst>
                </p:cNvPr>
                <p:cNvSpPr/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533689C-0A0A-68FA-83C7-E5968A4DE7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C5236-74CD-2C46-14D8-31EF3ED09E7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1988467" y="2945999"/>
              <a:ext cx="498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E7D05F9-EA29-2058-60C5-50A6B4533425}"/>
                </a:ext>
              </a:extLst>
            </p:cNvPr>
            <p:cNvCxnSpPr>
              <a:stCxn id="8" idx="7"/>
              <a:endCxn id="9" idx="1"/>
            </p:cNvCxnSpPr>
            <p:nvPr/>
          </p:nvCxnSpPr>
          <p:spPr>
            <a:xfrm rot="5400000" flipH="1" flipV="1">
              <a:off x="3743706" y="1997499"/>
              <a:ext cx="12700" cy="1491093"/>
            </a:xfrm>
            <a:prstGeom prst="curvedConnector3">
              <a:avLst>
                <a:gd name="adj1" fmla="val 214192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E1F0C2D8-7A1A-24C6-06E5-0B16C6D1C5EF}"/>
                </a:ext>
              </a:extLst>
            </p:cNvPr>
            <p:cNvCxnSpPr>
              <a:cxnSpLocks/>
              <a:stCxn id="9" idx="3"/>
              <a:endCxn id="8" idx="5"/>
            </p:cNvCxnSpPr>
            <p:nvPr/>
          </p:nvCxnSpPr>
          <p:spPr>
            <a:xfrm rot="5400000">
              <a:off x="3743707" y="2403407"/>
              <a:ext cx="12700" cy="1491093"/>
            </a:xfrm>
            <a:prstGeom prst="curvedConnector3">
              <a:avLst>
                <a:gd name="adj1" fmla="val 270193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8D217507-2776-ADBC-69A4-0FCFB3F7050B}"/>
                </a:ext>
              </a:extLst>
            </p:cNvPr>
            <p:cNvCxnSpPr>
              <a:stCxn id="9" idx="4"/>
              <a:endCxn id="10" idx="6"/>
            </p:cNvCxnSpPr>
            <p:nvPr/>
          </p:nvCxnSpPr>
          <p:spPr>
            <a:xfrm rot="5400000">
              <a:off x="3788157" y="3435049"/>
              <a:ext cx="1115060" cy="71100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CA16C46C-6690-ED75-6AA2-F1F803FF8EE8}"/>
                </a:ext>
              </a:extLst>
            </p:cNvPr>
            <p:cNvCxnSpPr>
              <a:stCxn id="10" idx="1"/>
              <a:endCxn id="10" idx="3"/>
            </p:cNvCxnSpPr>
            <p:nvPr/>
          </p:nvCxnSpPr>
          <p:spPr>
            <a:xfrm rot="16200000" flipH="1">
              <a:off x="3275578" y="4348079"/>
              <a:ext cx="405908" cy="12700"/>
            </a:xfrm>
            <a:prstGeom prst="curvedConnector5">
              <a:avLst>
                <a:gd name="adj1" fmla="val -38797"/>
                <a:gd name="adj2" fmla="val -4628772"/>
                <a:gd name="adj3" fmla="val 13629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96B1F-5D06-8742-162B-AE9E7CF22CB0}"/>
                </a:ext>
              </a:extLst>
            </p:cNvPr>
            <p:cNvSpPr txBox="1"/>
            <p:nvPr/>
          </p:nvSpPr>
          <p:spPr>
            <a:xfrm>
              <a:off x="3603950" y="2159837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419E79-AF1E-8C7D-4BC2-B6A501C40CA7}"/>
                </a:ext>
              </a:extLst>
            </p:cNvPr>
            <p:cNvSpPr txBox="1"/>
            <p:nvPr/>
          </p:nvSpPr>
          <p:spPr>
            <a:xfrm>
              <a:off x="3603950" y="315530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b</a:t>
              </a:r>
              <a:endParaRPr lang="he-IL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4DA913-2566-7A21-354B-C17B1C468F37}"/>
                </a:ext>
              </a:extLst>
            </p:cNvPr>
            <p:cNvSpPr txBox="1"/>
            <p:nvPr/>
          </p:nvSpPr>
          <p:spPr>
            <a:xfrm>
              <a:off x="4542950" y="3688196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020808-7FDC-C63D-FD9F-3ED03B56CC6F}"/>
                </a:ext>
              </a:extLst>
            </p:cNvPr>
            <p:cNvSpPr txBox="1"/>
            <p:nvPr/>
          </p:nvSpPr>
          <p:spPr>
            <a:xfrm>
              <a:off x="2427912" y="4151474"/>
              <a:ext cx="5036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err="1"/>
                <a:t>a,b</a:t>
              </a:r>
              <a:endParaRPr lang="he-IL" dirty="0"/>
            </a:p>
          </p:txBody>
        </p:sp>
      </p:grpSp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BF805BA0-E58A-D753-2600-BB1A49711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4215" y="3819371"/>
            <a:ext cx="308099" cy="308099"/>
          </a:xfrm>
          <a:prstGeom prst="rect">
            <a:avLst/>
          </a:prstGeom>
        </p:spPr>
      </p:pic>
      <p:pic>
        <p:nvPicPr>
          <p:cNvPr id="25" name="Picture 24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BCB5B55E-8ED5-64D8-8E59-EECBFD99D0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80" y="3725646"/>
            <a:ext cx="661091" cy="891865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F9924616-DF1D-D889-1D50-F610416ABE77}"/>
              </a:ext>
            </a:extLst>
          </p:cNvPr>
          <p:cNvSpPr/>
          <p:nvPr/>
        </p:nvSpPr>
        <p:spPr>
          <a:xfrm>
            <a:off x="6467796" y="4639644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F2F8133D-5E4E-5AA3-84D7-0B6DBB144323}"/>
              </a:ext>
            </a:extLst>
          </p:cNvPr>
          <p:cNvSpPr/>
          <p:nvPr/>
        </p:nvSpPr>
        <p:spPr>
          <a:xfrm>
            <a:off x="6770841" y="4639644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0C54420F-09CE-82BD-08CD-2D844A154004}"/>
              </a:ext>
            </a:extLst>
          </p:cNvPr>
          <p:cNvSpPr/>
          <p:nvPr/>
        </p:nvSpPr>
        <p:spPr>
          <a:xfrm>
            <a:off x="7051636" y="4639644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B13BD82B-9D7A-18E5-44DD-86DE399E348D}"/>
              </a:ext>
            </a:extLst>
          </p:cNvPr>
          <p:cNvSpPr/>
          <p:nvPr/>
        </p:nvSpPr>
        <p:spPr>
          <a:xfrm>
            <a:off x="7318151" y="4639644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7A79D0BE-D244-7650-7811-C48E4811D628}"/>
              </a:ext>
            </a:extLst>
          </p:cNvPr>
          <p:cNvSpPr/>
          <p:nvPr/>
        </p:nvSpPr>
        <p:spPr>
          <a:xfrm>
            <a:off x="7615804" y="4639644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DD479796-5BE4-5E2C-9451-7381B10E8C26}"/>
              </a:ext>
            </a:extLst>
          </p:cNvPr>
          <p:cNvSpPr/>
          <p:nvPr/>
        </p:nvSpPr>
        <p:spPr>
          <a:xfrm>
            <a:off x="7904153" y="4632769"/>
            <a:ext cx="253983" cy="369332"/>
          </a:xfrm>
          <a:prstGeom prst="mathMultiply">
            <a:avLst>
              <a:gd name="adj1" fmla="val 26227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209 L 0.01315 -0.05764 C 0.01589 -0.07129 0.02005 -0.07824 0.02435 -0.07824 C 0.0293 -0.07824 0.03333 -0.07129 0.03607 -0.05764 L 0.04935 0.00209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93 L -0.00013 -0.0007 C -0.00013 -0.00116 0.00455 -0.00787 0.00547 -0.00996 C 0.00612 -0.01158 0.00651 -0.01343 0.00716 -0.01505 C 0.00755 -0.01621 0.00833 -0.0169 0.00885 -0.01806 C 0.01054 -0.02176 0.01015 -0.02431 0.01328 -0.02709 C 0.01406 -0.02778 0.01484 -0.02824 0.01562 -0.02917 C 0.0164 -0.02986 0.01705 -0.03125 0.01784 -0.03218 C 0.01979 -0.03426 0.02018 -0.03403 0.02239 -0.03519 C 0.02278 -0.03588 0.02304 -0.03658 0.02343 -0.03704 C 0.02487 -0.03843 0.02747 -0.03935 0.02916 -0.04005 C 0.03372 -0.04421 0.02903 -0.04028 0.03359 -0.04306 C 0.03463 -0.04375 0.03554 -0.04468 0.03646 -0.04514 C 0.03789 -0.04584 0.03945 -0.0463 0.04101 -0.04722 C 0.04192 -0.04769 0.04284 -0.04861 0.04375 -0.04908 C 0.04466 -0.04954 0.05052 -0.05093 0.05117 -0.05116 C 0.05195 -0.05185 0.0526 -0.05278 0.05338 -0.05324 C 0.05794 -0.05509 0.06237 -0.05556 0.06692 -0.05602 C 0.07239 -0.05579 0.07786 -0.05602 0.08333 -0.05509 C 0.08489 -0.05486 0.08633 -0.05347 0.08776 -0.05324 C 0.09062 -0.05255 0.09349 -0.05255 0.09622 -0.05209 C 0.09869 -0.05139 0.10494 -0.04954 0.10755 -0.04815 C 0.10911 -0.04722 0.11054 -0.04607 0.11211 -0.04514 C 0.11263 -0.04468 0.11315 -0.04445 0.1138 -0.04421 C 0.11771 -0.04121 0.122 -0.03935 0.12565 -0.03519 C 0.13099 -0.02871 0.12682 -0.03287 0.13346 -0.02801 C 0.14218 -0.02176 0.13515 -0.02616 0.14192 -0.02199 C 0.14466 -0.01736 0.14101 -0.02315 0.14648 -0.01713 C 0.15312 -0.00949 0.14869 -0.0125 0.15273 -0.00996 C 0.15299 -0.00949 0.15338 -0.00857 0.15377 -0.0081 C 0.15429 -0.00741 0.15508 -0.00787 0.15547 -0.00695 C 0.15651 -0.00533 0.15781 -0.00093 0.15781 -0.0007 L 0.15781 -0.00093 " pathEditMode="relative" rAng="0" ptsTypes="AAAAAAAAAAAAAAAAAAAAAAAAAAAAAAAAA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5 0.00209 L 0.04336 -0.04745 C 0.04206 -0.05833 0.04023 -0.06435 0.03828 -0.06435 C 0.03607 -0.06435 0.03437 -0.05833 0.03307 -0.04745 L 0.02721 0.00209 " pathEditMode="relative" rAng="0" ptsTypes="AAA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5 0.00393 L 0.15885 0.00416 C 0.15768 0.00671 0.15494 0.01481 0.15312 0.01782 C 0.15247 0.01898 0.15156 0.01967 0.15091 0.02083 C 0.14388 0.03333 0.15638 0.01643 0.14244 0.03495 C 0.14088 0.03704 0.13659 0.04305 0.1345 0.04491 C 0.13164 0.04791 0.12838 0.04977 0.12552 0.05301 C 0.12278 0.05625 0.12187 0.05764 0.11875 0.05995 C 0.11771 0.06088 0.11653 0.06134 0.11536 0.06204 C 0.11406 0.06296 0.11276 0.06412 0.11146 0.06504 C 0.11015 0.06574 0.10872 0.0662 0.10742 0.0669 C 0.09817 0.07361 0.1082 0.06921 0.09739 0.07291 C 0.09544 0.0743 0.09362 0.07616 0.09166 0.07708 C 0.08984 0.07778 0.08789 0.07754 0.08606 0.07801 C 0.0845 0.07847 0.08034 0.08102 0.07877 0.08217 C 0.0694 0.08148 0.05989 0.08125 0.05052 0.08009 C 0.04896 0.07986 0.04752 0.0787 0.04609 0.07801 C 0.04466 0.07731 0.04336 0.07662 0.04205 0.07616 C 0.04127 0.07569 0.03906 0.07477 0.03815 0.07407 C 0.0375 0.07361 0.03698 0.07268 0.03646 0.07199 C 0.03567 0.07129 0.03489 0.07083 0.03424 0.06991 C 0.02669 0.0625 0.03073 0.06666 0.0263 0.06111 C 0.02578 0.06018 0.02513 0.05972 0.02461 0.05903 C 0.02396 0.0581 0.02356 0.05694 0.02291 0.05602 C 0.022 0.05486 0.02096 0.05416 0.02005 0.05301 C 0.01862 0.05092 0.01744 0.04838 0.01614 0.04583 L 0.01276 0.04004 C 0.00872 0.03634 0.01198 0.03981 0.00937 0.03588 C 0.00872 0.03495 0.00781 0.03426 0.00716 0.03287 C 0.00625 0.03102 0.0056 0.02893 0.00481 0.02685 C 0.00403 0.02454 0.00299 0.02176 0.00208 0.01991 C 0.0013 0.01852 -0.00013 0.01574 -0.00013 0.01597 L -0.00131 0.00972 C -0.00196 0.00648 -0.00183 0.00787 -0.00183 0.00579 L -0.00183 0.00602 " pathEditMode="relative" rAng="0" ptsTypes="AAAAAAAAAAAAAAAAAAAAAAAAAAAAAAAAA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0023 L 0.04388 -0.05764 C 0.04779 -0.07106 0.05352 -0.07801 0.05964 -0.07801 C 0.06654 -0.07801 0.07201 -0.07106 0.07578 -0.05764 L 0.0944 0.00023 " pathEditMode="relative" rAng="0" ptsTypes="AAA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579 L -0.00117 0.00602 C 0.00013 0.00324 0.00143 0.00046 0.00273 -0.00209 C 0.00312 -0.00301 0.00338 -0.0044 0.00377 -0.00509 C 0.00494 -0.00741 0.00612 -0.00926 0.00716 -0.01111 L 0.00885 -0.01412 C 0.0095 -0.01528 0.00989 -0.01644 0.01054 -0.01713 C 0.01614 -0.02384 0.01445 -0.02199 0.02304 -0.03033 C 0.02552 -0.03264 0.03216 -0.0382 0.03424 -0.03935 L 0.03659 -0.04028 C 0.03724 -0.04121 0.03789 -0.04259 0.0388 -0.04329 C 0.04362 -0.04653 0.04505 -0.04584 0.04948 -0.04722 C 0.05143 -0.04792 0.05325 -0.04838 0.05508 -0.04931 C 0.05703 -0.05023 0.05885 -0.05162 0.0608 -0.05232 C 0.06341 -0.05301 0.06601 -0.05278 0.06862 -0.05324 C 0.07031 -0.05347 0.072 -0.05394 0.07369 -0.05417 C 0.08203 -0.05371 0.09023 -0.05324 0.09856 -0.05232 C 0.10065 -0.05209 0.10273 -0.05116 0.10468 -0.05023 C 0.1095 -0.04838 0.11419 -0.04699 0.11888 -0.04421 C 0.12148 -0.04259 0.12968 -0.03866 0.13398 -0.03426 C 0.13463 -0.03357 0.13515 -0.03287 0.13567 -0.03218 C 0.13737 -0.03056 0.13919 -0.02917 0.14075 -0.02732 C 0.1444 -0.02315 0.14453 -0.02246 0.14752 -0.01829 C 0.14804 -0.01759 0.14869 -0.0169 0.14922 -0.01621 C 0.15169 -0.01273 0.15026 -0.01412 0.15208 -0.01019 C 0.15325 -0.00741 0.15325 -0.00857 0.15494 -0.00625 C 0.15885 -0.00046 0.15247 -0.00834 0.15768 -0.00209 C 0.15937 0.00648 0.15781 0.00139 0.16054 0.00694 C 0.16146 0.00879 0.16341 0.01296 0.16341 0.01319 L 0.16341 0.01296 " pathEditMode="relative" rAng="0" ptsTypes="AAAAAAAAAAAAAAAAAAAAAAAAAAAAAA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 0.00116 L 0.10781 -0.05046 C 0.11055 -0.06227 0.11471 -0.06805 0.11914 -0.06805 C 0.12422 -0.06805 0.12826 -0.06227 0.13099 -0.05046 L 0.14453 0.00116 " pathEditMode="relative" rAng="0" ptsTypes="AAAAA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2 0.01204 L 0.16562 0.01227 C 0.16458 0.01481 0.16393 0.01829 0.16276 0.02083 C 0.16198 0.02268 0.1608 0.02361 0.15989 0.025 C 0.14609 0.04768 0.16315 0.02199 0.15143 0.03704 C 0.14935 0.03981 0.14739 0.04305 0.14531 0.04606 C 0.1444 0.04745 0.14349 0.04884 0.14244 0.05 C 0.14062 0.05208 0.1388 0.0544 0.13685 0.05602 C 0.13606 0.05671 0.13528 0.05717 0.1345 0.0581 C 0.13242 0.06041 0.13255 0.06157 0.13008 0.06296 C 0.12916 0.06366 0.12812 0.06366 0.12721 0.06412 C 0.12356 0.06829 0.1263 0.06574 0.11875 0.06805 C 0.10937 0.07106 0.11588 0.06921 0.10859 0.07106 C 0.1026 0.07546 0.10924 0.07106 0.10247 0.07407 C 0.1013 0.07454 0.10026 0.07569 0.09909 0.07616 C 0.09648 0.07708 0.09375 0.07754 0.09114 0.07801 L 0.08333 0.08009 L 0.07929 0.08125 C 0.07369 0.08079 0.0681 0.08079 0.0625 0.08009 C 0.06185 0.08009 0.05703 0.07847 0.05625 0.07801 C 0.05494 0.07754 0.05364 0.07662 0.05234 0.07616 C 0.05065 0.07546 0.04896 0.07546 0.04726 0.075 C 0.03541 0.0669 0.04062 0.06944 0.03203 0.06597 C 0.03034 0.06481 0.02864 0.06342 0.02695 0.06204 C 0.02435 0.05995 0.02031 0.05694 0.01797 0.05301 C 0.01575 0.04954 0.01406 0.04537 0.01172 0.0419 C 0.01015 0.03981 0.00846 0.03773 0.00716 0.03495 C 0.00221 0.02407 0.00521 0.02824 0.00156 0.02384 C -0.00091 0.01713 0.00221 0.02546 -0.00183 0.01597 C -0.00222 0.01504 -0.00261 0.01389 -0.00287 0.01296 L -0.00287 0.01319 " pathEditMode="relative" rAng="0" ptsTypes="AAAAAAAAAAAAAAAAAAAAAAAAAAAAAAA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53 0.00116 L 0.13737 -0.03935 C 0.13594 -0.04838 0.13372 -0.05301 0.13138 -0.05301 C 0.12878 -0.05301 0.12656 -0.04838 0.12513 -0.03935 L 0.1181 0.00116 " pathEditMode="relative" rAng="0" ptsTypes="AAAAA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1088 L -0.00352 0.01111 C -0.0017 0.00764 0.00013 0.00416 0.00208 0.00092 C 0.00677 -0.00695 -0.00039 0.01157 0.00885 -0.01019 C 0.01093 -0.01505 0.01185 -0.01759 0.01497 -0.02222 C 0.01575 -0.02315 0.01836 -0.02709 0.01953 -0.02824 C 0.02083 -0.0294 0.02213 -0.03009 0.02343 -0.03125 C 0.02747 -0.03449 0.02487 -0.03357 0.03138 -0.03611 C 0.03268 -0.03681 0.03398 -0.03681 0.03528 -0.03727 C 0.03633 -0.0375 0.03724 -0.03796 0.03815 -0.0382 C 0.04492 -0.04421 0.03593 -0.03681 0.05286 -0.04421 C 0.05429 -0.04491 0.05586 -0.0456 0.05729 -0.0463 C 0.05859 -0.04676 0.05989 -0.04699 0.06133 -0.04722 C 0.06237 -0.04769 0.06354 -0.04792 0.06471 -0.04838 C 0.07317 -0.05139 0.06627 -0.04977 0.07591 -0.05116 C 0.08398 -0.0507 0.09205 -0.05046 0.10013 -0.04931 C 0.10169 -0.04908 0.10312 -0.04769 0.10468 -0.04722 C 0.10859 -0.04607 0.11263 -0.04537 0.11653 -0.04421 C 0.11862 -0.04283 0.1207 -0.04144 0.12278 -0.04028 C 0.125 -0.03912 0.12734 -0.03866 0.12955 -0.03727 C 0.13385 -0.03426 0.14088 -0.02685 0.14479 -0.02222 C 0.14531 -0.02153 0.14583 -0.0206 0.14648 -0.02014 C 0.14765 -0.01898 0.14909 -0.01852 0.15039 -0.01713 C 0.15182 -0.01574 0.15429 -0.01134 0.15547 -0.00903 C 0.15638 -0.00718 0.15729 -0.00486 0.15833 -0.00324 C 0.15898 -0.00185 0.15976 -0.00116 0.16054 -0.00023 C 0.16093 0.00139 0.16198 0.00555 0.16276 0.00694 C 0.16497 0.01065 0.16445 0.00671 0.16445 0.01204 L 0.16445 0.01227 " pathEditMode="relative" rAng="0" ptsTypes="AAAAAAAAAAAAAAAAAAAAAAAAAAA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1 0.00116 L 0.10534 -0.05208 C 0.10273 -0.06389 0.0987 -0.07014 0.09453 -0.07014 C 0.08984 -0.07014 0.08594 -0.06389 0.08333 -0.05208 L 0.0707 0.00116 " pathEditMode="relative" rAng="0" ptsTypes="AAAAA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0.01296 L 0.1651 0.01319 C 0.16406 0.01782 0.16315 0.02291 0.16224 0.02801 C 0.16002 0.04004 0.16224 0.03009 0.16002 0.04004 C 0.15911 0.04954 0.15989 0.04259 0.15833 0.05301 C 0.15729 0.05926 0.15638 0.06574 0.15547 0.07199 C 0.15494 0.07569 0.15416 0.0794 0.15377 0.0831 C 0.15182 0.10185 0.15377 0.08657 0.15039 0.10416 C 0.14974 0.10741 0.14935 0.11088 0.14869 0.11412 C 0.14713 0.12176 0.14687 0.12106 0.14479 0.12824 C 0.14271 0.13495 0.14192 0.13912 0.13971 0.14537 C 0.1345 0.15949 0.13919 0.14606 0.13398 0.15741 C 0.1332 0.15926 0.13268 0.16157 0.13177 0.16342 C 0.13034 0.1662 0.12877 0.16875 0.12721 0.17129 C 0.12656 0.17268 0.12578 0.1743 0.125 0.17546 C 0.12409 0.17662 0.12304 0.17801 0.12213 0.1794 C 0.11393 0.19259 0.1263 0.17454 0.11705 0.18634 C 0.11328 0.19143 0.11224 0.19421 0.10859 0.19745 C 0.10768 0.19838 0.10677 0.19884 0.10586 0.19954 C 0.10299 0.20463 0.10481 0.20185 0.09961 0.20648 C 0.09531 0.21018 0.09752 0.20903 0.09336 0.21041 C 0.0914 0.21227 0.09049 0.21319 0.08828 0.21458 C 0.08711 0.21528 0.08437 0.2162 0.0832 0.21643 C 0.08268 0.21713 0.08229 0.21829 0.08151 0.21852 C 0.07838 0.21967 0.07474 0.21944 0.07148 0.21944 L 0.07148 0.21967 " pathEditMode="relative" rAng="0" ptsTypes="AAAAAAAAAAAAAAAAAAAAAAAAAA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1 0.00209 L 0.09805 -0.05254 C 0.10352 -0.06481 0.11159 -0.07106 0.12031 -0.07106 C 0.12995 -0.07106 0.13776 -0.06481 0.1431 -0.05254 L 0.16953 0.00209 " pathEditMode="relative" rAng="0" ptsTypes="AAAAA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Jumping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405D63-47FC-63EF-5AB9-757E03A6AF57}"/>
                  </a:ext>
                </a:extLst>
              </p:cNvPr>
              <p:cNvSpPr txBox="1"/>
              <p:nvPr/>
            </p:nvSpPr>
            <p:spPr>
              <a:xfrm>
                <a:off x="3245306" y="4971697"/>
                <a:ext cx="2685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“Gland dance fail”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405D63-47FC-63EF-5AB9-757E03A6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306" y="4971697"/>
                <a:ext cx="2685928" cy="369332"/>
              </a:xfrm>
              <a:prstGeom prst="rect">
                <a:avLst/>
              </a:prstGeom>
              <a:blipFill>
                <a:blip r:embed="rId2"/>
                <a:stretch>
                  <a:fillRect l="-181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873321-2BC6-540A-0BBC-B075E6961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493190"/>
                  </p:ext>
                </p:extLst>
              </p:nvPr>
            </p:nvGraphicFramePr>
            <p:xfrm>
              <a:off x="6705600" y="240422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873321-2BC6-540A-0BBC-B075E6961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493190"/>
                  </p:ext>
                </p:extLst>
              </p:nvPr>
            </p:nvGraphicFramePr>
            <p:xfrm>
              <a:off x="6705600" y="2404227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5" t="-6452" r="-70212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128" t="-6452" r="-425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097F24A-4C9A-2C57-6F2A-AE060AFF50BF}"/>
              </a:ext>
            </a:extLst>
          </p:cNvPr>
          <p:cNvGrpSpPr/>
          <p:nvPr/>
        </p:nvGrpSpPr>
        <p:grpSpPr>
          <a:xfrm>
            <a:off x="2033787" y="1039428"/>
            <a:ext cx="3012440" cy="2475262"/>
            <a:chOff x="1988467" y="2159837"/>
            <a:chExt cx="3012440" cy="247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8D5490-0762-AA75-E910-D64311569DD9}"/>
                    </a:ext>
                  </a:extLst>
                </p:cNvPr>
                <p:cNvSpPr/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38D5490-0762-AA75-E910-D64311569D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506" y="2658979"/>
                  <a:ext cx="599440" cy="574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74B0C74-20A8-8133-4EE2-76CCA9FB90B4}"/>
                    </a:ext>
                  </a:extLst>
                </p:cNvPr>
                <p:cNvSpPr/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74B0C74-20A8-8133-4EE2-76CCA9FB9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467" y="2658979"/>
                  <a:ext cx="599440" cy="5740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4CC80A-8339-96BE-7F34-227162D9A384}"/>
                </a:ext>
              </a:extLst>
            </p:cNvPr>
            <p:cNvSpPr/>
            <p:nvPr/>
          </p:nvSpPr>
          <p:spPr>
            <a:xfrm>
              <a:off x="3390746" y="4061059"/>
              <a:ext cx="599440" cy="574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533689C-0A0A-68FA-83C7-E5968A4DE764}"/>
                    </a:ext>
                  </a:extLst>
                </p:cNvPr>
                <p:cNvSpPr/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533689C-0A0A-68FA-83C7-E5968A4DE7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05" y="4106779"/>
                  <a:ext cx="502522" cy="48768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C5236-74CD-2C46-14D8-31EF3ED09E7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1988467" y="2945999"/>
              <a:ext cx="498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E7D05F9-EA29-2058-60C5-50A6B4533425}"/>
                </a:ext>
              </a:extLst>
            </p:cNvPr>
            <p:cNvCxnSpPr>
              <a:stCxn id="8" idx="7"/>
              <a:endCxn id="9" idx="1"/>
            </p:cNvCxnSpPr>
            <p:nvPr/>
          </p:nvCxnSpPr>
          <p:spPr>
            <a:xfrm rot="5400000" flipH="1" flipV="1">
              <a:off x="3743706" y="1997499"/>
              <a:ext cx="12700" cy="1491093"/>
            </a:xfrm>
            <a:prstGeom prst="curvedConnector3">
              <a:avLst>
                <a:gd name="adj1" fmla="val 214192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E1F0C2D8-7A1A-24C6-06E5-0B16C6D1C5EF}"/>
                </a:ext>
              </a:extLst>
            </p:cNvPr>
            <p:cNvCxnSpPr>
              <a:cxnSpLocks/>
              <a:stCxn id="9" idx="3"/>
              <a:endCxn id="8" idx="5"/>
            </p:cNvCxnSpPr>
            <p:nvPr/>
          </p:nvCxnSpPr>
          <p:spPr>
            <a:xfrm rot="5400000">
              <a:off x="3743707" y="2403407"/>
              <a:ext cx="12700" cy="1491093"/>
            </a:xfrm>
            <a:prstGeom prst="curvedConnector3">
              <a:avLst>
                <a:gd name="adj1" fmla="val 270193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8D217507-2776-ADBC-69A4-0FCFB3F7050B}"/>
                </a:ext>
              </a:extLst>
            </p:cNvPr>
            <p:cNvCxnSpPr>
              <a:stCxn id="9" idx="4"/>
              <a:endCxn id="10" idx="6"/>
            </p:cNvCxnSpPr>
            <p:nvPr/>
          </p:nvCxnSpPr>
          <p:spPr>
            <a:xfrm rot="5400000">
              <a:off x="3788157" y="3435049"/>
              <a:ext cx="1115060" cy="71100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CA16C46C-6690-ED75-6AA2-F1F803FF8EE8}"/>
                </a:ext>
              </a:extLst>
            </p:cNvPr>
            <p:cNvCxnSpPr>
              <a:stCxn id="10" idx="1"/>
              <a:endCxn id="10" idx="3"/>
            </p:cNvCxnSpPr>
            <p:nvPr/>
          </p:nvCxnSpPr>
          <p:spPr>
            <a:xfrm rot="16200000" flipH="1">
              <a:off x="3275578" y="4348079"/>
              <a:ext cx="405908" cy="12700"/>
            </a:xfrm>
            <a:prstGeom prst="curvedConnector5">
              <a:avLst>
                <a:gd name="adj1" fmla="val -38797"/>
                <a:gd name="adj2" fmla="val -4628772"/>
                <a:gd name="adj3" fmla="val 13629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96B1F-5D06-8742-162B-AE9E7CF22CB0}"/>
                </a:ext>
              </a:extLst>
            </p:cNvPr>
            <p:cNvSpPr txBox="1"/>
            <p:nvPr/>
          </p:nvSpPr>
          <p:spPr>
            <a:xfrm>
              <a:off x="3603950" y="2159837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419E79-AF1E-8C7D-4BC2-B6A501C40CA7}"/>
                </a:ext>
              </a:extLst>
            </p:cNvPr>
            <p:cNvSpPr txBox="1"/>
            <p:nvPr/>
          </p:nvSpPr>
          <p:spPr>
            <a:xfrm>
              <a:off x="3603950" y="315530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b</a:t>
              </a:r>
              <a:endParaRPr lang="he-IL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4DA913-2566-7A21-354B-C17B1C468F37}"/>
                </a:ext>
              </a:extLst>
            </p:cNvPr>
            <p:cNvSpPr txBox="1"/>
            <p:nvPr/>
          </p:nvSpPr>
          <p:spPr>
            <a:xfrm>
              <a:off x="4542950" y="3688196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/>
                <a:t>a</a:t>
              </a:r>
              <a:endParaRPr lang="he-IL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020808-7FDC-C63D-FD9F-3ED03B56CC6F}"/>
                </a:ext>
              </a:extLst>
            </p:cNvPr>
            <p:cNvSpPr txBox="1"/>
            <p:nvPr/>
          </p:nvSpPr>
          <p:spPr>
            <a:xfrm>
              <a:off x="2427912" y="4151474"/>
              <a:ext cx="5036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err="1"/>
                <a:t>a,b</a:t>
              </a:r>
              <a:endParaRPr lang="he-IL" dirty="0"/>
            </a:p>
          </p:txBody>
        </p:sp>
      </p:grpSp>
      <p:pic>
        <p:nvPicPr>
          <p:cNvPr id="25" name="Picture 24" descr="A drawing of a person holding a green arrow&#10;&#10;Description automatically generated">
            <a:extLst>
              <a:ext uri="{FF2B5EF4-FFF2-40B4-BE49-F238E27FC236}">
                <a16:creationId xmlns:a16="http://schemas.microsoft.com/office/drawing/2014/main" id="{BCB5B55E-8ED5-64D8-8E59-EECBFD99D0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45" y="1470116"/>
            <a:ext cx="661091" cy="8918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9D8C21-3E81-1446-EFF0-A9CDC8BF60AA}"/>
              </a:ext>
            </a:extLst>
          </p:cNvPr>
          <p:cNvSpPr txBox="1"/>
          <p:nvPr/>
        </p:nvSpPr>
        <p:spPr>
          <a:xfrm>
            <a:off x="6587809" y="3234287"/>
            <a:ext cx="4803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baaaab</a:t>
            </a:r>
            <a:r>
              <a:rPr lang="en-US" dirty="0"/>
              <a:t> is </a:t>
            </a:r>
            <a:r>
              <a:rPr lang="en-US" i="1" dirty="0">
                <a:solidFill>
                  <a:srgbClr val="00B050"/>
                </a:solidFill>
              </a:rPr>
              <a:t>accepted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/>
              <a:t>by the Jumping Automaton</a:t>
            </a:r>
            <a:endParaRPr lang="he-I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02B410EA-E215-507A-2076-3CC74EE70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747377"/>
                  </p:ext>
                </p:extLst>
              </p:nvPr>
            </p:nvGraphicFramePr>
            <p:xfrm>
              <a:off x="9331009" y="37049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02B410EA-E215-507A-2076-3CC74EE70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747377"/>
                  </p:ext>
                </p:extLst>
              </p:nvPr>
            </p:nvGraphicFramePr>
            <p:xfrm>
              <a:off x="9331009" y="3704936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452" r="-69787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97872" t="-6452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BFD9978-6A21-4917-7E96-07A617A0E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556987"/>
                  </p:ext>
                </p:extLst>
              </p:nvPr>
            </p:nvGraphicFramePr>
            <p:xfrm>
              <a:off x="6702325" y="27516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BFD9978-6A21-4917-7E96-07A617A0E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556987"/>
                  </p:ext>
                </p:extLst>
              </p:nvPr>
            </p:nvGraphicFramePr>
            <p:xfrm>
              <a:off x="6702325" y="2751699"/>
              <a:ext cx="2281736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5217">
                      <a:extLst>
                        <a:ext uri="{9D8B030D-6E8A-4147-A177-3AD203B41FA5}">
                          <a16:colId xmlns:a16="http://schemas.microsoft.com/office/drawing/2014/main" val="318909589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99647767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52919448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1420378884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64186000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847860172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3858360396"/>
                        </a:ext>
                      </a:extLst>
                    </a:gridCol>
                    <a:gridCol w="285217">
                      <a:extLst>
                        <a:ext uri="{9D8B030D-6E8A-4147-A177-3AD203B41FA5}">
                          <a16:colId xmlns:a16="http://schemas.microsoft.com/office/drawing/2014/main" val="4022553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1613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97872" t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934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43524EB-BDFC-016D-F4DC-0CDCD6B1207B}"/>
              </a:ext>
            </a:extLst>
          </p:cNvPr>
          <p:cNvSpPr txBox="1"/>
          <p:nvPr/>
        </p:nvSpPr>
        <p:spPr>
          <a:xfrm>
            <a:off x="6587808" y="3684616"/>
            <a:ext cx="28841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Accepting </a:t>
            </a:r>
            <a:r>
              <a:rPr lang="en-US" dirty="0">
                <a:solidFill>
                  <a:srgbClr val="00B0F0"/>
                </a:solidFill>
              </a:rPr>
              <a:t>jump sequence</a:t>
            </a:r>
            <a:r>
              <a:rPr lang="en-US" dirty="0"/>
              <a:t>: </a:t>
            </a:r>
            <a:endParaRPr lang="he-IL" i="1" dirty="0">
              <a:solidFill>
                <a:srgbClr val="00B0F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FB4A43-6934-168C-E0B1-CEC79DA396A1}"/>
              </a:ext>
            </a:extLst>
          </p:cNvPr>
          <p:cNvSpPr txBox="1"/>
          <p:nvPr/>
        </p:nvSpPr>
        <p:spPr>
          <a:xfrm>
            <a:off x="6587808" y="4103905"/>
            <a:ext cx="32362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ababaa</a:t>
            </a:r>
            <a:r>
              <a:rPr lang="en-US" dirty="0"/>
              <a:t> is the actual word read</a:t>
            </a:r>
            <a:endParaRPr lang="he-IL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1ABD36-4D33-4801-AAB7-B03E8E4B381C}"/>
                  </a:ext>
                </a:extLst>
              </p:cNvPr>
              <p:cNvSpPr txBox="1"/>
              <p:nvPr/>
            </p:nvSpPr>
            <p:spPr>
              <a:xfrm>
                <a:off x="601270" y="3665354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jumping </a:t>
                </a:r>
                <a:r>
                  <a:rPr lang="en-US" i="1" dirty="0">
                    <a:solidFill>
                      <a:srgbClr val="00B050"/>
                    </a:solidFill>
                  </a:rPr>
                  <a:t>language</a:t>
                </a:r>
                <a:r>
                  <a:rPr lang="en-US" dirty="0"/>
                  <a:t> of the automaton: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i</a:t>
                </a:r>
                <a:r>
                  <a:rPr lang="en-US" dirty="0"/>
                  <a:t>s </a:t>
                </a:r>
                <a:r>
                  <a:rPr lang="en-US" dirty="0">
                    <a:solidFill>
                      <a:srgbClr val="00B050"/>
                    </a:solidFill>
                  </a:rPr>
                  <a:t>accepted with some jump sequence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i</a:t>
                </a:r>
                <a:r>
                  <a:rPr lang="en-US" dirty="0"/>
                  <a:t>s a </a:t>
                </a:r>
                <a:r>
                  <a:rPr lang="en-US" dirty="0">
                    <a:solidFill>
                      <a:srgbClr val="00B0F0"/>
                    </a:solidFill>
                  </a:rPr>
                  <a:t>permutation</a:t>
                </a:r>
                <a:r>
                  <a:rPr lang="en-US" dirty="0"/>
                  <a:t> of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1ABD36-4D33-4801-AAB7-B03E8E4B3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0" y="3665354"/>
                <a:ext cx="6096000" cy="923330"/>
              </a:xfrm>
              <a:prstGeom prst="rect">
                <a:avLst/>
              </a:prstGeom>
              <a:blipFill>
                <a:blip r:embed="rId10"/>
                <a:stretch>
                  <a:fillRect l="-900" t="-2632" b="-98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306025-380E-6626-664E-8234DE25C8F7}"/>
                  </a:ext>
                </a:extLst>
              </p:cNvPr>
              <p:cNvSpPr txBox="1"/>
              <p:nvPr/>
            </p:nvSpPr>
            <p:spPr>
              <a:xfrm>
                <a:off x="5840811" y="497169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“Gandalf Iceland 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306025-380E-6626-664E-8234DE25C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11" y="4971697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artoon of human organs dancing on a stage&#10;&#10;Description automatically generated">
            <a:extLst>
              <a:ext uri="{FF2B5EF4-FFF2-40B4-BE49-F238E27FC236}">
                <a16:creationId xmlns:a16="http://schemas.microsoft.com/office/drawing/2014/main" id="{F2E050FE-350B-DE8C-1CD6-8C3363AC6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22" y="4650419"/>
            <a:ext cx="2034384" cy="2034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2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3" grpId="0"/>
      <p:bldP spid="34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A05A-4AFD-360C-ABBD-A0D97DA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Jumping Automata </a:t>
            </a:r>
            <a:r>
              <a:rPr lang="en-US" dirty="0"/>
              <a:t>Must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A3AA-1725-0DC0-C877-A922AB1D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496"/>
            <a:ext cx="10515600" cy="29847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</a:t>
            </a:r>
            <a:r>
              <a:rPr lang="en-US" sz="3600" dirty="0"/>
              <a:t> are </a:t>
            </a:r>
            <a:r>
              <a:rPr lang="en-US" sz="3600" dirty="0">
                <a:solidFill>
                  <a:srgbClr val="0070C0"/>
                </a:solidFill>
              </a:rPr>
              <a:t>jumping automata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sz="3600" dirty="0"/>
              <a:t> must they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sz="3600" dirty="0"/>
              <a:t> cares?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9E72-102A-0AA4-BF80-C3B71999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4220" y="1675049"/>
            <a:ext cx="869693" cy="1229247"/>
          </a:xfrm>
          <a:prstGeom prst="rect">
            <a:avLst/>
          </a:prstGeom>
        </p:spPr>
      </p:pic>
      <p:pic>
        <p:nvPicPr>
          <p:cNvPr id="7" name="Picture 6" descr="A cartoon of a person&#10;&#10;Description automatically generated">
            <a:extLst>
              <a:ext uri="{FF2B5EF4-FFF2-40B4-BE49-F238E27FC236}">
                <a16:creationId xmlns:a16="http://schemas.microsoft.com/office/drawing/2014/main" id="{EBF520A2-6CD9-AD5E-1B4F-74BC7E486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27" y="2985012"/>
            <a:ext cx="869693" cy="1103671"/>
          </a:xfrm>
          <a:prstGeom prst="rect">
            <a:avLst/>
          </a:prstGeom>
        </p:spPr>
      </p:pic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0C69A75F-8A03-9400-54D6-32797DE78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65600">
            <a:off x="6221362" y="2886975"/>
            <a:ext cx="624839" cy="624839"/>
          </a:xfrm>
          <a:prstGeom prst="rect">
            <a:avLst/>
          </a:prstGeom>
        </p:spPr>
      </p:pic>
      <p:pic>
        <p:nvPicPr>
          <p:cNvPr id="11" name="Picture 10" descr="A black and white drawing of a cat&#10;&#10;Description automatically generated">
            <a:extLst>
              <a:ext uri="{FF2B5EF4-FFF2-40B4-BE49-F238E27FC236}">
                <a16:creationId xmlns:a16="http://schemas.microsoft.com/office/drawing/2014/main" id="{A2A104FD-BEFB-021A-6D14-DA2B7288B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96" y="4195806"/>
            <a:ext cx="1342536" cy="854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08F11B-E039-82F2-7877-29955D1F3E1E}"/>
                  </a:ext>
                </a:extLst>
              </p14:cNvPr>
              <p14:cNvContentPartPr/>
              <p14:nvPr/>
            </p14:nvContentPartPr>
            <p14:xfrm>
              <a:off x="473090" y="2023051"/>
              <a:ext cx="541080" cy="469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08F11B-E039-82F2-7877-29955D1F3E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090" y="2005411"/>
                <a:ext cx="576720" cy="5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7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39AE-CAF3-7744-D48A-8E75A05C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Jumping Automata – Motivation Revisited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49FB3-2E4A-A90F-C864-76847E2A7445}"/>
              </a:ext>
            </a:extLst>
          </p:cNvPr>
          <p:cNvSpPr txBox="1"/>
          <p:nvPr/>
        </p:nvSpPr>
        <p:spPr>
          <a:xfrm>
            <a:off x="1714099" y="991905"/>
            <a:ext cx="47498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Memory access is not always sequential.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B2BB53-23FC-2E22-4039-17A8DE79C837}"/>
              </a:ext>
            </a:extLst>
          </p:cNvPr>
          <p:cNvGrpSpPr/>
          <p:nvPr/>
        </p:nvGrpSpPr>
        <p:grpSpPr>
          <a:xfrm>
            <a:off x="798200" y="1361238"/>
            <a:ext cx="3513911" cy="4368800"/>
            <a:chOff x="798200" y="1361238"/>
            <a:chExt cx="3513911" cy="43688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F6EA62C-1762-EA3B-D765-2A6BE455A260}"/>
                </a:ext>
              </a:extLst>
            </p:cNvPr>
            <p:cNvSpPr/>
            <p:nvPr/>
          </p:nvSpPr>
          <p:spPr>
            <a:xfrm>
              <a:off x="798200" y="1361238"/>
              <a:ext cx="3513911" cy="4368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ED88ED-B0E7-8D9F-907D-50D6ED6B2C76}"/>
                </a:ext>
              </a:extLst>
            </p:cNvPr>
            <p:cNvSpPr txBox="1"/>
            <p:nvPr/>
          </p:nvSpPr>
          <p:spPr>
            <a:xfrm>
              <a:off x="1125051" y="1903556"/>
              <a:ext cx="2860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Tape-based memory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Expensive to move head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364E49-EAC1-FB1E-8DD9-B6C7E4E46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2" b="93295" l="9250" r="91125">
                          <a14:foregroundMark x1="78750" y1="66667" x2="59125" y2="55364"/>
                          <a14:foregroundMark x1="59125" y1="55364" x2="81000" y2="50192"/>
                          <a14:foregroundMark x1="81000" y1="50192" x2="91125" y2="74330"/>
                          <a14:foregroundMark x1="91125" y1="74330" x2="48000" y2="83716"/>
                          <a14:foregroundMark x1="48000" y1="83716" x2="25750" y2="78927"/>
                          <a14:foregroundMark x1="25750" y1="78927" x2="12125" y2="56130"/>
                          <a14:foregroundMark x1="12125" y1="56130" x2="12750" y2="21839"/>
                          <a14:foregroundMark x1="12750" y1="21839" x2="33125" y2="15709"/>
                          <a14:foregroundMark x1="33125" y1="15709" x2="44500" y2="16284"/>
                          <a14:foregroundMark x1="9250" y1="81609" x2="11000" y2="39847"/>
                          <a14:foregroundMark x1="22500" y1="81609" x2="21750" y2="84866"/>
                          <a14:foregroundMark x1="22500" y1="85249" x2="20000" y2="85249"/>
                          <a14:foregroundMark x1="33000" y1="86398" x2="33000" y2="85824"/>
                          <a14:foregroundMark x1="26375" y1="85249" x2="44125" y2="85249"/>
                          <a14:foregroundMark x1="44125" y1="85249" x2="59500" y2="77778"/>
                          <a14:foregroundMark x1="45500" y1="87931" x2="58125" y2="87548"/>
                          <a14:foregroundMark x1="56375" y1="89655" x2="44875" y2="85824"/>
                          <a14:foregroundMark x1="46625" y1="88506" x2="56375" y2="86973"/>
                          <a14:foregroundMark x1="55375" y1="87931" x2="44875" y2="85824"/>
                          <a14:foregroundMark x1="45250" y1="85824" x2="58500" y2="86973"/>
                          <a14:foregroundMark x1="52875" y1="90038" x2="51500" y2="93295"/>
                          <a14:foregroundMark x1="51875" y1="92720" x2="51125" y2="92720"/>
                          <a14:foregroundMark x1="44125" y1="89655" x2="48000" y2="77778"/>
                          <a14:foregroundMark x1="42750" y1="85249" x2="50125" y2="91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75568" y="3092205"/>
              <a:ext cx="2727511" cy="177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6A0B6-6A40-97F9-4FD7-B73348236624}"/>
              </a:ext>
            </a:extLst>
          </p:cNvPr>
          <p:cNvGrpSpPr/>
          <p:nvPr/>
        </p:nvGrpSpPr>
        <p:grpSpPr>
          <a:xfrm>
            <a:off x="4321085" y="1361238"/>
            <a:ext cx="3513911" cy="4368800"/>
            <a:chOff x="4321085" y="1361238"/>
            <a:chExt cx="3513911" cy="43688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745E59-906A-F63C-1D4C-D67DC375F4D6}"/>
                </a:ext>
              </a:extLst>
            </p:cNvPr>
            <p:cNvSpPr/>
            <p:nvPr/>
          </p:nvSpPr>
          <p:spPr>
            <a:xfrm>
              <a:off x="4321085" y="1361238"/>
              <a:ext cx="3513911" cy="4368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61886E-0D66-78AC-33B9-9F7944898A5B}"/>
                </a:ext>
              </a:extLst>
            </p:cNvPr>
            <p:cNvSpPr txBox="1"/>
            <p:nvPr/>
          </p:nvSpPr>
          <p:spPr>
            <a:xfrm>
              <a:off x="4383412" y="1903555"/>
              <a:ext cx="3428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Spinning disk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Expensive to change direction</a:t>
              </a:r>
            </a:p>
          </p:txBody>
        </p:sp>
        <p:pic>
          <p:nvPicPr>
            <p:cNvPr id="4" name="Picture 3" descr="A black and silver hard drive">
              <a:extLst>
                <a:ext uri="{FF2B5EF4-FFF2-40B4-BE49-F238E27FC236}">
                  <a16:creationId xmlns:a16="http://schemas.microsoft.com/office/drawing/2014/main" id="{47A7471C-6D89-8672-C6E2-E3E80048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689705" y="2585561"/>
              <a:ext cx="2776669" cy="267699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C17F63-AD84-F058-4ECD-8BFCC3563053}"/>
              </a:ext>
            </a:extLst>
          </p:cNvPr>
          <p:cNvSpPr txBox="1"/>
          <p:nvPr/>
        </p:nvSpPr>
        <p:spPr>
          <a:xfrm>
            <a:off x="2539324" y="6858000"/>
            <a:ext cx="7113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pngall.com/hard-disk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A83CA0-71EC-1EBB-BE6B-C549F41C2348}"/>
              </a:ext>
            </a:extLst>
          </p:cNvPr>
          <p:cNvGrpSpPr/>
          <p:nvPr/>
        </p:nvGrpSpPr>
        <p:grpSpPr>
          <a:xfrm>
            <a:off x="7843970" y="1361238"/>
            <a:ext cx="3513911" cy="4368800"/>
            <a:chOff x="7843970" y="1361238"/>
            <a:chExt cx="3513911" cy="43688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3D7940-1E1C-AE5F-9CF4-1F67C166B690}"/>
                </a:ext>
              </a:extLst>
            </p:cNvPr>
            <p:cNvSpPr/>
            <p:nvPr/>
          </p:nvSpPr>
          <p:spPr>
            <a:xfrm>
              <a:off x="7843970" y="1361238"/>
              <a:ext cx="3513911" cy="4368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88BFA3-DDD5-DC8B-41BC-3FEA58B195EE}"/>
                </a:ext>
              </a:extLst>
            </p:cNvPr>
            <p:cNvSpPr txBox="1"/>
            <p:nvPr/>
          </p:nvSpPr>
          <p:spPr>
            <a:xfrm>
              <a:off x="7874691" y="1903555"/>
              <a:ext cx="3394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Permutation distance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Expensive to swap two letters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67888-CE12-CCFF-E49D-1669B559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8490" y="2862560"/>
              <a:ext cx="2875890" cy="266533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24CC61-2993-68BC-8809-47E213FA2BA3}"/>
              </a:ext>
            </a:extLst>
          </p:cNvPr>
          <p:cNvSpPr txBox="1"/>
          <p:nvPr/>
        </p:nvSpPr>
        <p:spPr>
          <a:xfrm>
            <a:off x="8140543" y="956231"/>
            <a:ext cx="28086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Commutative closure.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A05A-4AFD-360C-ABBD-A0D97DA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Jumping Automata </a:t>
            </a:r>
            <a:r>
              <a:rPr lang="en-US" dirty="0"/>
              <a:t>Must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A3AA-1725-0DC0-C877-A922AB1D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496"/>
            <a:ext cx="10515600" cy="29847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</a:t>
            </a:r>
            <a:r>
              <a:rPr lang="en-US" sz="3600" dirty="0"/>
              <a:t> are </a:t>
            </a:r>
            <a:r>
              <a:rPr lang="en-US" sz="3600" dirty="0">
                <a:solidFill>
                  <a:srgbClr val="0070C0"/>
                </a:solidFill>
              </a:rPr>
              <a:t>jumping automata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sz="3600" dirty="0"/>
              <a:t> must they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sz="3600" dirty="0"/>
              <a:t> cares?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9E72-102A-0AA4-BF80-C3B71999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4220" y="1675049"/>
            <a:ext cx="869693" cy="1229247"/>
          </a:xfrm>
          <a:prstGeom prst="rect">
            <a:avLst/>
          </a:prstGeom>
        </p:spPr>
      </p:pic>
      <p:pic>
        <p:nvPicPr>
          <p:cNvPr id="7" name="Picture 6" descr="A cartoon of a person&#10;&#10;Description automatically generated">
            <a:extLst>
              <a:ext uri="{FF2B5EF4-FFF2-40B4-BE49-F238E27FC236}">
                <a16:creationId xmlns:a16="http://schemas.microsoft.com/office/drawing/2014/main" id="{EBF520A2-6CD9-AD5E-1B4F-74BC7E486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27" y="2985012"/>
            <a:ext cx="869693" cy="1103671"/>
          </a:xfrm>
          <a:prstGeom prst="rect">
            <a:avLst/>
          </a:prstGeom>
        </p:spPr>
      </p:pic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0C69A75F-8A03-9400-54D6-32797DE78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65600">
            <a:off x="6221362" y="2886975"/>
            <a:ext cx="624839" cy="624839"/>
          </a:xfrm>
          <a:prstGeom prst="rect">
            <a:avLst/>
          </a:prstGeom>
        </p:spPr>
      </p:pic>
      <p:pic>
        <p:nvPicPr>
          <p:cNvPr id="11" name="Picture 10" descr="A black and white drawing of a cat&#10;&#10;Description automatically generated">
            <a:extLst>
              <a:ext uri="{FF2B5EF4-FFF2-40B4-BE49-F238E27FC236}">
                <a16:creationId xmlns:a16="http://schemas.microsoft.com/office/drawing/2014/main" id="{A2A104FD-BEFB-021A-6D14-DA2B7288B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96" y="4195806"/>
            <a:ext cx="1342536" cy="854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25A263F-5CF4-DD0F-3B9F-52CBE18DA85F}"/>
                  </a:ext>
                </a:extLst>
              </p14:cNvPr>
              <p14:cNvContentPartPr/>
              <p14:nvPr/>
            </p14:nvContentPartPr>
            <p14:xfrm>
              <a:off x="473090" y="3126399"/>
              <a:ext cx="541080" cy="469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25A263F-5CF4-DD0F-3B9F-52CBE18DA8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090" y="3108759"/>
                <a:ext cx="57672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C05803-178A-F01C-CF38-3730E353CA5F}"/>
                  </a:ext>
                </a:extLst>
              </p14:cNvPr>
              <p14:cNvContentPartPr/>
              <p14:nvPr/>
            </p14:nvContentPartPr>
            <p14:xfrm>
              <a:off x="473090" y="2023051"/>
              <a:ext cx="541080" cy="46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C05803-178A-F01C-CF38-3730E353CA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090" y="2005411"/>
                <a:ext cx="576720" cy="5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4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2148</Words>
  <Application>Microsoft Office PowerPoint</Application>
  <PresentationFormat>Widescreen</PresentationFormat>
  <Paragraphs>813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Britannic Bold</vt:lpstr>
      <vt:lpstr>Cambria Math</vt:lpstr>
      <vt:lpstr>Ink Free</vt:lpstr>
      <vt:lpstr>Wingdings</vt:lpstr>
      <vt:lpstr>Office Theme</vt:lpstr>
      <vt:lpstr>Jumping Automata Must Pay!</vt:lpstr>
      <vt:lpstr>Jumping Automata Must Pay!</vt:lpstr>
      <vt:lpstr>Automata</vt:lpstr>
      <vt:lpstr>Automata</vt:lpstr>
      <vt:lpstr>Jumping Automata</vt:lpstr>
      <vt:lpstr>Jumping Automata</vt:lpstr>
      <vt:lpstr>Jumping Automata Must Pay!</vt:lpstr>
      <vt:lpstr>Jumping Automata – Motivation Revisited</vt:lpstr>
      <vt:lpstr>Jumping Automata Must Pay!</vt:lpstr>
      <vt:lpstr>Jumping Automata – Motivation Revisited</vt:lpstr>
      <vt:lpstr>Quantitative Semantics for Jumping Automata</vt:lpstr>
      <vt:lpstr>PowerPoint Presentation</vt:lpstr>
      <vt:lpstr>The Absolute Distance Semantics </vt:lpstr>
      <vt:lpstr>The Absolute Distance Semantics </vt:lpstr>
      <vt:lpstr>The Absolute Distance Semantics </vt:lpstr>
      <vt:lpstr>The Absolute Distance Semantics </vt:lpstr>
      <vt:lpstr>PowerPoint Presentation</vt:lpstr>
      <vt:lpstr>The Reversal Semantics</vt:lpstr>
      <vt:lpstr>The Reversal Semantics</vt:lpstr>
      <vt:lpstr>The Reversal Semantics</vt:lpstr>
      <vt:lpstr>PowerPoint Presentation</vt:lpstr>
      <vt:lpstr>The Hamming Semantics </vt:lpstr>
      <vt:lpstr>The Hamming Semantics </vt:lpstr>
      <vt:lpstr>PowerPoint Presentation</vt:lpstr>
      <vt:lpstr>PowerPoint Presentation</vt:lpstr>
      <vt:lpstr>Existential Boundedness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Shaull Almagor</dc:creator>
  <cp:lastModifiedBy>Shaull Almagor</cp:lastModifiedBy>
  <cp:revision>1</cp:revision>
  <dcterms:created xsi:type="dcterms:W3CDTF">2024-05-18T18:56:21Z</dcterms:created>
  <dcterms:modified xsi:type="dcterms:W3CDTF">2024-06-19T10:35:11Z</dcterms:modified>
</cp:coreProperties>
</file>